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77" r:id="rId5"/>
    <p:sldId id="257" r:id="rId6"/>
    <p:sldId id="295" r:id="rId7"/>
    <p:sldId id="259" r:id="rId8"/>
    <p:sldId id="284" r:id="rId9"/>
    <p:sldId id="296" r:id="rId10"/>
    <p:sldId id="261" r:id="rId11"/>
    <p:sldId id="287" r:id="rId12"/>
    <p:sldId id="267" r:id="rId13"/>
    <p:sldId id="279" r:id="rId14"/>
    <p:sldId id="283" r:id="rId15"/>
    <p:sldId id="304" r:id="rId16"/>
    <p:sldId id="290" r:id="rId17"/>
    <p:sldId id="303" r:id="rId18"/>
    <p:sldId id="299" r:id="rId19"/>
    <p:sldId id="292" r:id="rId20"/>
    <p:sldId id="293" r:id="rId21"/>
    <p:sldId id="294" r:id="rId22"/>
    <p:sldId id="297" r:id="rId23"/>
    <p:sldId id="298" r:id="rId24"/>
    <p:sldId id="275" r:id="rId25"/>
  </p:sldIdLst>
  <p:sldSz cx="12192000" cy="6858000"/>
  <p:notesSz cx="6858000" cy="9144000"/>
  <p:defaultTextStyle>
    <a:defPPr rtl="0"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0D0"/>
    <a:srgbClr val="EDED73"/>
    <a:srgbClr val="E2F0D9"/>
    <a:srgbClr val="476977"/>
    <a:srgbClr val="C0C0C0"/>
    <a:srgbClr val="D5D5D5"/>
    <a:srgbClr val="CCCCCC"/>
    <a:srgbClr val="9A9A9A"/>
    <a:srgbClr val="E1E1E1"/>
    <a:srgbClr val="5167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5220" autoAdjust="0"/>
  </p:normalViewPr>
  <p:slideViewPr>
    <p:cSldViewPr snapToGrid="0">
      <p:cViewPr varScale="1">
        <p:scale>
          <a:sx n="91" d="100"/>
          <a:sy n="91" d="100"/>
        </p:scale>
        <p:origin x="322" y="62"/>
      </p:cViewPr>
      <p:guideLst/>
    </p:cSldViewPr>
  </p:slideViewPr>
  <p:outlineViewPr>
    <p:cViewPr>
      <p:scale>
        <a:sx n="33" d="100"/>
        <a:sy n="33" d="100"/>
      </p:scale>
      <p:origin x="0" y="-2186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71" d="100"/>
          <a:sy n="71" d="100"/>
        </p:scale>
        <p:origin x="418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6AA3114B-0CDD-4419-A4DE-E0C29A2AE1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FC25048-78D1-4821-8E2B-7A77CCA12F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611CC9A-73A2-4C5E-A1E2-A1A011AD0538}" type="datetime1">
              <a:rPr lang="nb-NO" smtClean="0"/>
              <a:t>14.09.2026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1924695-047D-4CC8-8801-1AA37457E7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0F00293-63F6-438D-A9A8-024975FD55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D56CFAD-C154-4C9C-AD01-665A505506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7879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14T12:02:16.66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14T12:02:17.79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0 807,'10'-12,"0"-1,-1 0,0-1,-1 0,-1-1,-1 1,0-1,7-26,12-26,-16 44,-2 0,0 0,-1 0,3-37,-3 22,33-134,-32 148,0 1,1 0,2 0,22-39,-10 18,-13 29,0 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14T12:02:20.46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1125 3,'-127'-2,"-137"4,178 10,57-7,-50 2,68-6,1 0,-1 1,0 0,1 1,-1 0,-14 7,12-4,0-2,0 0,-21 4,-129 18,153-24,0 1,1 0,-1 1,1 0,0 0,0 1,1 0,-1 1,-7 6,4-3,-1-1,-25 13,1-4,22-11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14T12:02:15.94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1563 1,'-31'1,"-50"9,-11 3,77-12,0 1,1 1,-1 0,1 3,-1-2,1 2,1 0,-20 12,12-9,-1 0,-42 11,-5 0,42-9,-32 15,50-21,0 0,1 2,0-1,0 0,0 0,1 2,-9 9,-30 40,-53 71,62-74,19-30,1 1,1 1,-19 42,12-20,-48 75,51-90,8-13,-113 194,110-181,1 1,1 1,2 0,-9 49,-2 6,1-1,-14 46,24-98,1 1,3 0,0 0,-1 52,-13 56,18-114,-2 0,-13 47,-3 20,-3 23,17-73,0-5,-3 82,10-95,-2 0,-9 47,7-39,0 1,4 68,-1 27,-10-53,6-49,-2 45,6 522,2-287,1-234,4 2,22 114,60 152,-21-71,1 5,88 215,-140-443,2-1,28 59,-39-96,-1 1,6 25,-8-27,0 1,2 0,9 20,154 238,-86-146,1 18,-43-71,54 72,140 183,-190-275,3-1,77 67,-106-102,52 42,-47-41,0 2,-1 0,0 2,22 29,154 231,-110-143,-64-98,-18-23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4T14:04:44.571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4569 212 24575,'-505'24'0,"26"0"0,-463-24 0,386-2 0,521 5 0,0 1 0,0 1 0,0 3 0,-59 19 0,56-15 0,-1-1 0,1-3 0,-64 7 0,-328-12 0,217-5 0,41 3 0,-189-3 0,188-13 0,80 6 0,63 6 0,0-1 0,-55-15 0,82 18 0,0 0 0,0 0 0,1-1 0,-1 1 0,0-1 0,1 0 0,-1 0 0,1 0 0,0 0 0,-1 0 0,1 0 0,0-1 0,0 1 0,0-1 0,1 1 0,-1-1 0,1 0 0,-1 0 0,1 1 0,0-1 0,0 0 0,0 0 0,1 0 0,-1 0 0,1-1 0,-1 1 0,1 0 0,0 0 0,0 0 0,0 0 0,1 0 0,-1 0 0,1 0 0,0 0 0,0 0 0,0 0 0,0 0 0,0 0 0,1 0 0,-1 0 0,1 1 0,0-1 0,0 1 0,0-1 0,0 1 0,0 0 0,0 0 0,5-4 0,3 0 0,0-1 0,0 1 0,0 1 0,1 0 0,0 1 0,0 0 0,0 0 0,23-3 0,8 1 0,49 0 0,-10 1 0,526-63 0,-136 33 0,27 30 0,-296 6 0,-159 1 0,48 8 0,33 2 0,63-12 0,73 3 0,-187 1 0,112 21 0,-72 1 0,51 9 0,-143-31 0,40 14 0,-45-12 0,0-1 0,1 0 0,0-2 0,21 3 0,176-5 0,-101-3 0,-108 2 34,-1 0 1,0 0-1,0 0 0,0-1 0,1 0 0,-1 1 0,0-2 0,0 1 0,4-2 1,-6 2-121,0 0 1,-1-1 0,1 1-1,0-1 1,-1 1 0,1-1-1,-1 1 1,1-1 0,-1 0-1,0 1 1,0-1 0,0 0-1,0 0 1,0 0 0,0 0-1,0 0 1,-1 0 0,1 0-1,0-3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b-NO" noProof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727E1AE-9FF6-45FA-99B6-EB0429E59536}" type="datetime1">
              <a:rPr lang="nb-NO" noProof="0" smtClean="0"/>
              <a:t>14.09.2026</a:t>
            </a:fld>
            <a:endParaRPr lang="nb-NO" noProof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5B62BC0-7DC4-4569-951D-2BB9475345C6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3446415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6541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926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360E-321F-CF8C-3886-DAECA5CA0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86DEEDD-E96A-11A0-6517-4EFBB2FAC8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6228828-58EA-CF6E-B51D-523F35839A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23D67B5-A3CC-5DB1-EF6F-FE0229DCD5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1302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5597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A0409-EA35-EF31-6BFF-8ED0EDFE2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96239DF-BCE6-9A1C-9F73-16282970E9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15653F4-E23D-33B7-CCA5-EA093892DE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F8B85D2-9B6B-06B0-CA23-356A4101CB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5723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28193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6D8A6-3322-C1A6-683C-D9E666D0F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6C0AD6F-4A91-6C1F-C8C4-5732A28858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6CF5A1D-B4BD-6624-4AAD-E3E35599EF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03C2E3A-1D6C-36A2-8E75-F32AF7E85F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59376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0790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0547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CA325D4D-835D-41B6-9B16-A090AA0883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D1D87D16-A856-42F4-9D8C-A0C1D482E5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442052"/>
            <a:ext cx="12192000" cy="1425257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rtlCol="0" anchor="ctr"/>
          <a:lstStyle>
            <a:lvl1pPr algn="ctr">
              <a:defRPr sz="6000" cap="all" spc="1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nb-NO" noProof="0"/>
              <a:t>Legg til tittel</a:t>
            </a:r>
          </a:p>
        </p:txBody>
      </p:sp>
      <p:sp>
        <p:nvSpPr>
          <p:cNvPr id="12" name="Plassholder for tekst 10">
            <a:extLst>
              <a:ext uri="{FF2B5EF4-FFF2-40B4-BE49-F238E27FC236}">
                <a16:creationId xmlns:a16="http://schemas.microsoft.com/office/drawing/2014/main" id="{BD39BB44-64AC-49A7-8555-2CC62AD7C2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3867309"/>
            <a:ext cx="12192000" cy="1036320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F51AF15-A085-49C8-ABEC-EF90E7D7B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92779" y="2325925"/>
            <a:ext cx="5806440" cy="159654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492036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 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C1E109A-BBBE-498A-AC65-464AAF571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6874" y="1329829"/>
            <a:ext cx="2043713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lnSpc>
                <a:spcPct val="100000"/>
              </a:lnSpc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nb-NO" noProof="0"/>
              <a:t>tittel</a:t>
            </a:r>
          </a:p>
        </p:txBody>
      </p:sp>
      <p:sp>
        <p:nvSpPr>
          <p:cNvPr id="10" name="Plassholder for tekst 10">
            <a:extLst>
              <a:ext uri="{FF2B5EF4-FFF2-40B4-BE49-F238E27FC236}">
                <a16:creationId xmlns:a16="http://schemas.microsoft.com/office/drawing/2014/main" id="{7408009F-7441-4960-8688-598E553778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2513" y="808353"/>
            <a:ext cx="6341212" cy="1682433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721A019-F5C2-4A15-A6AE-C03209D1D7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234519"/>
            <a:ext cx="12192000" cy="362348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CFE1DF53-32D0-456E-8221-7FCD23325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DC108F1B-58C5-43B6-8251-B1392CA9A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C530B1E0-03D4-4E5B-A2A7-903B17B30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691211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DE3FCFFF-5934-4C8D-A4B0-6B19C662D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3651"/>
            <a:ext cx="3701436" cy="68580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720FC4D-FDE2-42C3-B907-27B071B649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41" y="1332239"/>
            <a:ext cx="1871580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nb-NO" noProof="0"/>
              <a:t>Tittel</a:t>
            </a:r>
          </a:p>
        </p:txBody>
      </p:sp>
      <p:sp>
        <p:nvSpPr>
          <p:cNvPr id="12" name="Plassholder for tekst 10">
            <a:extLst>
              <a:ext uri="{FF2B5EF4-FFF2-40B4-BE49-F238E27FC236}">
                <a16:creationId xmlns:a16="http://schemas.microsoft.com/office/drawing/2014/main" id="{97404DC9-3FBE-41B9-946D-9A0D878C28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31042" y="652826"/>
            <a:ext cx="3433138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88BB7876-0125-4084-804C-A842C85586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31042" y="1032330"/>
            <a:ext cx="3433138" cy="137067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13" name="Plassholder for tekst 10">
            <a:extLst>
              <a:ext uri="{FF2B5EF4-FFF2-40B4-BE49-F238E27FC236}">
                <a16:creationId xmlns:a16="http://schemas.microsoft.com/office/drawing/2014/main" id="{8645735C-4621-4667-AB52-0391CFBB6B5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03339" y="652826"/>
            <a:ext cx="3433138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9" name="Plassholder for tekst 10">
            <a:extLst>
              <a:ext uri="{FF2B5EF4-FFF2-40B4-BE49-F238E27FC236}">
                <a16:creationId xmlns:a16="http://schemas.microsoft.com/office/drawing/2014/main" id="{488BB2B1-07E3-42A2-B3BE-7FC7D7AE15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3339" y="1032330"/>
            <a:ext cx="3433138" cy="137067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15" name="Plassholder for tekst 10">
            <a:extLst>
              <a:ext uri="{FF2B5EF4-FFF2-40B4-BE49-F238E27FC236}">
                <a16:creationId xmlns:a16="http://schemas.microsoft.com/office/drawing/2014/main" id="{02C103C8-E422-4DEB-9077-DC11E00805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31042" y="2620561"/>
            <a:ext cx="3433138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23" name="Plassholder for tekst 10">
            <a:extLst>
              <a:ext uri="{FF2B5EF4-FFF2-40B4-BE49-F238E27FC236}">
                <a16:creationId xmlns:a16="http://schemas.microsoft.com/office/drawing/2014/main" id="{FA80948A-8FCC-4BE4-A5F7-20802B1763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31042" y="3002562"/>
            <a:ext cx="3433138" cy="961350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0" name="Plassholder for tekst 10">
            <a:extLst>
              <a:ext uri="{FF2B5EF4-FFF2-40B4-BE49-F238E27FC236}">
                <a16:creationId xmlns:a16="http://schemas.microsoft.com/office/drawing/2014/main" id="{4744F88B-3CB7-4A2B-B718-EEB4E061A7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3339" y="2620561"/>
            <a:ext cx="3433138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22" name="Plassholder for tekst 10">
            <a:extLst>
              <a:ext uri="{FF2B5EF4-FFF2-40B4-BE49-F238E27FC236}">
                <a16:creationId xmlns:a16="http://schemas.microsoft.com/office/drawing/2014/main" id="{7343EDF6-C2D8-47E1-856B-6329A7CE07E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03339" y="3002562"/>
            <a:ext cx="3433138" cy="961350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14" name="Plassholder for tekst 10">
            <a:extLst>
              <a:ext uri="{FF2B5EF4-FFF2-40B4-BE49-F238E27FC236}">
                <a16:creationId xmlns:a16="http://schemas.microsoft.com/office/drawing/2014/main" id="{AC6352A5-5003-4E32-B8FF-A84B4A4AC3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31042" y="4147932"/>
            <a:ext cx="3433138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24" name="Plassholder for tekst 10">
            <a:extLst>
              <a:ext uri="{FF2B5EF4-FFF2-40B4-BE49-F238E27FC236}">
                <a16:creationId xmlns:a16="http://schemas.microsoft.com/office/drawing/2014/main" id="{CC2603EF-30BF-4C6C-BA93-E99C7248091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31042" y="4529933"/>
            <a:ext cx="3433138" cy="1450988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16" name="Plassholder for dato 3">
            <a:extLst>
              <a:ext uri="{FF2B5EF4-FFF2-40B4-BE49-F238E27FC236}">
                <a16:creationId xmlns:a16="http://schemas.microsoft.com/office/drawing/2014/main" id="{D38E30C9-543F-4532-B571-2F2EF52E7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17" name="Plassholder for bunntekst 4">
            <a:extLst>
              <a:ext uri="{FF2B5EF4-FFF2-40B4-BE49-F238E27FC236}">
                <a16:creationId xmlns:a16="http://schemas.microsoft.com/office/drawing/2014/main" id="{9E2F8B6B-A63E-448F-86E5-CF3F12A29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18" name="Plassholder for lysbildenummer 5">
            <a:extLst>
              <a:ext uri="{FF2B5EF4-FFF2-40B4-BE49-F238E27FC236}">
                <a16:creationId xmlns:a16="http://schemas.microsoft.com/office/drawing/2014/main" id="{5EC1D779-DE8A-45DF-9A79-70F63DD6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476491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øs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3A5AC9-F6E1-46F9-8810-475475E17B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4980" y="848536"/>
            <a:ext cx="1929607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nb-NO" noProof="0"/>
              <a:t>Tittel</a:t>
            </a:r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952C02D9-C262-43C0-BE24-402661B059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4495801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15" name="Plassholder for tekst 10">
            <a:extLst>
              <a:ext uri="{FF2B5EF4-FFF2-40B4-BE49-F238E27FC236}">
                <a16:creationId xmlns:a16="http://schemas.microsoft.com/office/drawing/2014/main" id="{D8BD2DF2-5753-43B2-82AD-30DBE8004D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24359" y="2046233"/>
            <a:ext cx="312658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3A5FD5DB-8694-4BD8-819A-7AD23AAAE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4359" y="2425736"/>
            <a:ext cx="3126583" cy="1306527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17" name="Plassholder for tekst 10">
            <a:extLst>
              <a:ext uri="{FF2B5EF4-FFF2-40B4-BE49-F238E27FC236}">
                <a16:creationId xmlns:a16="http://schemas.microsoft.com/office/drawing/2014/main" id="{1F5129C3-CFB0-408F-BE5C-AC32F5C68F1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6986" y="2046233"/>
            <a:ext cx="3281556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12" name="Plassholder for tekst 10">
            <a:extLst>
              <a:ext uri="{FF2B5EF4-FFF2-40B4-BE49-F238E27FC236}">
                <a16:creationId xmlns:a16="http://schemas.microsoft.com/office/drawing/2014/main" id="{3344438D-488B-4739-95B6-56F81A25FA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26986" y="2425736"/>
            <a:ext cx="3281556" cy="1306527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18" name="Plassholder for tekst 10">
            <a:extLst>
              <a:ext uri="{FF2B5EF4-FFF2-40B4-BE49-F238E27FC236}">
                <a16:creationId xmlns:a16="http://schemas.microsoft.com/office/drawing/2014/main" id="{A6F801D1-185D-4C5B-9855-3AD0372C3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4359" y="4180976"/>
            <a:ext cx="3126583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13" name="Plassholder for tekst 10">
            <a:extLst>
              <a:ext uri="{FF2B5EF4-FFF2-40B4-BE49-F238E27FC236}">
                <a16:creationId xmlns:a16="http://schemas.microsoft.com/office/drawing/2014/main" id="{E46B3EF2-B93D-4E2D-8ECF-31A1DF927B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4359" y="4562976"/>
            <a:ext cx="3126583" cy="1258935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19" name="Plassholder for tekst 10">
            <a:extLst>
              <a:ext uri="{FF2B5EF4-FFF2-40B4-BE49-F238E27FC236}">
                <a16:creationId xmlns:a16="http://schemas.microsoft.com/office/drawing/2014/main" id="{35A8C3BD-2930-45A1-B3E0-EC8FA92B65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26986" y="4180976"/>
            <a:ext cx="3281556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14" name="Plassholder for tekst 10">
            <a:extLst>
              <a:ext uri="{FF2B5EF4-FFF2-40B4-BE49-F238E27FC236}">
                <a16:creationId xmlns:a16="http://schemas.microsoft.com/office/drawing/2014/main" id="{E7A5E528-A349-45DA-A841-E092311D8F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26986" y="4562976"/>
            <a:ext cx="3281556" cy="1258935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0" name="Plassholder for dato 3">
            <a:extLst>
              <a:ext uri="{FF2B5EF4-FFF2-40B4-BE49-F238E27FC236}">
                <a16:creationId xmlns:a16="http://schemas.microsoft.com/office/drawing/2014/main" id="{61AB9D5A-1951-48B0-9CAE-84FC869BE5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31" name="Plassholder for bunntekst 4">
            <a:extLst>
              <a:ext uri="{FF2B5EF4-FFF2-40B4-BE49-F238E27FC236}">
                <a16:creationId xmlns:a16="http://schemas.microsoft.com/office/drawing/2014/main" id="{3AEF9F4B-0EB4-4C9F-9159-80E393F3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32" name="Plassholder for lysbildenummer 5">
            <a:extLst>
              <a:ext uri="{FF2B5EF4-FFF2-40B4-BE49-F238E27FC236}">
                <a16:creationId xmlns:a16="http://schemas.microsoft.com/office/drawing/2014/main" id="{6BC4F905-196D-4DFF-9947-C56088B56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03120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ktoversi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2B5AB06-9792-445C-9B3C-103D5EBCE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6AEFB40-063A-41A7-9581-865BBE62C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97992"/>
            <a:ext cx="10515600" cy="994835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legge til tittel</a:t>
            </a:r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4C3BAD53-6B4A-490D-BE06-B5A0B068755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632608" y="2982740"/>
            <a:ext cx="603504" cy="60350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22" name="Plassholder for bilde 4">
            <a:extLst>
              <a:ext uri="{FF2B5EF4-FFF2-40B4-BE49-F238E27FC236}">
                <a16:creationId xmlns:a16="http://schemas.microsoft.com/office/drawing/2014/main" id="{30E1FC4A-DE44-4B85-856E-E2480DF55A8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88240" y="2981421"/>
            <a:ext cx="603504" cy="59436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23" name="Plassholder for bilde 4">
            <a:extLst>
              <a:ext uri="{FF2B5EF4-FFF2-40B4-BE49-F238E27FC236}">
                <a16:creationId xmlns:a16="http://schemas.microsoft.com/office/drawing/2014/main" id="{02E70B7A-F000-4D8D-9BDF-E10FF6B3837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182902" y="2983163"/>
            <a:ext cx="603504" cy="60350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24" name="Plassholder for bilde 4">
            <a:extLst>
              <a:ext uri="{FF2B5EF4-FFF2-40B4-BE49-F238E27FC236}">
                <a16:creationId xmlns:a16="http://schemas.microsoft.com/office/drawing/2014/main" id="{1CED61F8-3F2F-4611-8E56-88AAF763257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927648" y="3001928"/>
            <a:ext cx="594360" cy="59436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30" name="Plassholder for tekst 10">
            <a:extLst>
              <a:ext uri="{FF2B5EF4-FFF2-40B4-BE49-F238E27FC236}">
                <a16:creationId xmlns:a16="http://schemas.microsoft.com/office/drawing/2014/main" id="{B7058D0A-FADA-4AE8-99E1-90B4E5D35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080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28" name="Plassholder for tekst 10">
            <a:extLst>
              <a:ext uri="{FF2B5EF4-FFF2-40B4-BE49-F238E27FC236}">
                <a16:creationId xmlns:a16="http://schemas.microsoft.com/office/drawing/2014/main" id="{3B7B90F8-2155-4E8A-BCE9-7780EE14ED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080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44" name="Plassholder for tekst 10">
            <a:extLst>
              <a:ext uri="{FF2B5EF4-FFF2-40B4-BE49-F238E27FC236}">
                <a16:creationId xmlns:a16="http://schemas.microsoft.com/office/drawing/2014/main" id="{9C0C6E63-A45B-409B-824C-FAA0CC56EC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0858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43" name="Plassholder for tekst 10">
            <a:extLst>
              <a:ext uri="{FF2B5EF4-FFF2-40B4-BE49-F238E27FC236}">
                <a16:creationId xmlns:a16="http://schemas.microsoft.com/office/drawing/2014/main" id="{B910C319-3589-469F-9A8A-173CB714BA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858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46" name="Plassholder for tekst 10">
            <a:extLst>
              <a:ext uri="{FF2B5EF4-FFF2-40B4-BE49-F238E27FC236}">
                <a16:creationId xmlns:a16="http://schemas.microsoft.com/office/drawing/2014/main" id="{D9802FCD-21E3-4F6F-B57C-02AEB618F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0340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45" name="Plassholder for tekst 10">
            <a:extLst>
              <a:ext uri="{FF2B5EF4-FFF2-40B4-BE49-F238E27FC236}">
                <a16:creationId xmlns:a16="http://schemas.microsoft.com/office/drawing/2014/main" id="{4AFEE648-F3AD-453E-895B-F43C7415C7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0340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48" name="Plassholder for tekst 10">
            <a:extLst>
              <a:ext uri="{FF2B5EF4-FFF2-40B4-BE49-F238E27FC236}">
                <a16:creationId xmlns:a16="http://schemas.microsoft.com/office/drawing/2014/main" id="{AA760860-8E89-42DD-87FD-F9951F28372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7118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47" name="Plassholder for tekst 10">
            <a:extLst>
              <a:ext uri="{FF2B5EF4-FFF2-40B4-BE49-F238E27FC236}">
                <a16:creationId xmlns:a16="http://schemas.microsoft.com/office/drawing/2014/main" id="{5FD2DFE0-D25E-4B72-A2B4-C40CF72D52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118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40" name="Plassholder for dato 3">
            <a:extLst>
              <a:ext uri="{FF2B5EF4-FFF2-40B4-BE49-F238E27FC236}">
                <a16:creationId xmlns:a16="http://schemas.microsoft.com/office/drawing/2014/main" id="{573EDDB2-8AC2-4A88-95EE-20082E77DE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41" name="Plassholder for bunntekst 4">
            <a:extLst>
              <a:ext uri="{FF2B5EF4-FFF2-40B4-BE49-F238E27FC236}">
                <a16:creationId xmlns:a16="http://schemas.microsoft.com/office/drawing/2014/main" id="{325A34CF-B8DC-4A28-86BC-8D450E3D3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42" name="Plassholder for lysbildenummer 5">
            <a:extLst>
              <a:ext uri="{FF2B5EF4-FFF2-40B4-BE49-F238E27FC236}">
                <a16:creationId xmlns:a16="http://schemas.microsoft.com/office/drawing/2014/main" id="{3F009426-0603-4EF7-8DE1-0CA50818F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4147655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ktfor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 8">
            <a:extLst>
              <a:ext uri="{FF2B5EF4-FFF2-40B4-BE49-F238E27FC236}">
                <a16:creationId xmlns:a16="http://schemas.microsoft.com/office/drawing/2014/main" id="{E090415B-A73D-4D17-B5FA-F442D6C0EB2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AB9CB337-B3D4-443D-99C2-B7AE9EB5D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279" y="-136525"/>
            <a:ext cx="4979773" cy="6858000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tIns="3246120" rtlCol="0"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Legg til tittel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C9AB6E92-BF31-4AA5-B407-78E1D7795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3803124F-8B71-4805-8DBD-A3AB3ED434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10" name="Plassholder for lysbildenummer 5">
            <a:extLst>
              <a:ext uri="{FF2B5EF4-FFF2-40B4-BE49-F238E27FC236}">
                <a16:creationId xmlns:a16="http://schemas.microsoft.com/office/drawing/2014/main" id="{99A9D64C-A9E2-4148-B514-933547C5B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15" name="Plassholder for tekst 10">
            <a:extLst>
              <a:ext uri="{FF2B5EF4-FFF2-40B4-BE49-F238E27FC236}">
                <a16:creationId xmlns:a16="http://schemas.microsoft.com/office/drawing/2014/main" id="{4218B468-C542-4326-86FA-43DF3A4F3D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43575" y="3972253"/>
            <a:ext cx="5859420" cy="176941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200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4170420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delings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7">
            <a:extLst>
              <a:ext uri="{FF2B5EF4-FFF2-40B4-BE49-F238E27FC236}">
                <a16:creationId xmlns:a16="http://schemas.microsoft.com/office/drawing/2014/main" id="{02728A58-8DE2-4B1C-B6CA-F2AED56F45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69D7CAC-EE78-4BAE-94EA-EBE4BB118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375848"/>
            <a:ext cx="12192000" cy="4491182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lIns="3657600" tIns="182880" rIns="3657600" rtlCol="0"/>
          <a:lstStyle>
            <a:lvl1pPr algn="ctr">
              <a:defRPr sz="6000" cap="all" spc="100" baseline="0">
                <a:solidFill>
                  <a:schemeClr val="accent5"/>
                </a:solidFill>
              </a:defRPr>
            </a:lvl1pPr>
          </a:lstStyle>
          <a:p>
            <a:pPr rtl="0"/>
            <a:r>
              <a:rPr lang="nb-NO" noProof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1148328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retningsmodell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 8">
            <a:extLst>
              <a:ext uri="{FF2B5EF4-FFF2-40B4-BE49-F238E27FC236}">
                <a16:creationId xmlns:a16="http://schemas.microsoft.com/office/drawing/2014/main" id="{50298920-F98C-4AFF-A39F-BB5644F96E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6772276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D906EC1-D867-4113-B1E4-72ADCC4B1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1354" y="790901"/>
            <a:ext cx="3049568" cy="640698"/>
          </a:xfrm>
          <a:prstGeom prst="rect">
            <a:avLst/>
          </a:prstGeom>
          <a:gradFill>
            <a:gsLst>
              <a:gs pos="50000">
                <a:schemeClr val="accent1">
                  <a:lumMod val="5000"/>
                  <a:lumOff val="95000"/>
                  <a:alpha val="0"/>
                </a:schemeClr>
              </a:gs>
              <a:gs pos="50000">
                <a:schemeClr val="accent5">
                  <a:alpha val="10000"/>
                </a:schemeClr>
              </a:gs>
            </a:gsLst>
            <a:lin ang="0" scaled="0"/>
          </a:gradFill>
          <a:ln w="28575">
            <a:solidFill>
              <a:schemeClr val="bg1"/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Legg til tittel</a:t>
            </a:r>
          </a:p>
        </p:txBody>
      </p:sp>
      <p:sp>
        <p:nvSpPr>
          <p:cNvPr id="16" name="Plassholder for tekst 10">
            <a:extLst>
              <a:ext uri="{FF2B5EF4-FFF2-40B4-BE49-F238E27FC236}">
                <a16:creationId xmlns:a16="http://schemas.microsoft.com/office/drawing/2014/main" id="{782CE97E-7FF6-4E8B-AF42-9777A2451F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22086" y="826720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14" name="Plassholder for tekst 10">
            <a:extLst>
              <a:ext uri="{FF2B5EF4-FFF2-40B4-BE49-F238E27FC236}">
                <a16:creationId xmlns:a16="http://schemas.microsoft.com/office/drawing/2014/main" id="{F57B5FEE-44D7-4F94-A843-EC7BD802D8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22086" y="1206225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6" name="Plassholder for tekst 10">
            <a:extLst>
              <a:ext uri="{FF2B5EF4-FFF2-40B4-BE49-F238E27FC236}">
                <a16:creationId xmlns:a16="http://schemas.microsoft.com/office/drawing/2014/main" id="{4250112D-DE79-407A-BBAB-B2BB2CB881C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22086" y="2666702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35" name="Plassholder for tekst 10">
            <a:extLst>
              <a:ext uri="{FF2B5EF4-FFF2-40B4-BE49-F238E27FC236}">
                <a16:creationId xmlns:a16="http://schemas.microsoft.com/office/drawing/2014/main" id="{1C55DCE1-6E6B-4CDD-A9D8-B2A0034856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22086" y="3046207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9" name="Plassholder for tekst 10">
            <a:extLst>
              <a:ext uri="{FF2B5EF4-FFF2-40B4-BE49-F238E27FC236}">
                <a16:creationId xmlns:a16="http://schemas.microsoft.com/office/drawing/2014/main" id="{9CAE3862-A5E9-4B70-8F14-8F5BFEE3AAE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22086" y="4536575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38" name="Plassholder for tekst 10">
            <a:extLst>
              <a:ext uri="{FF2B5EF4-FFF2-40B4-BE49-F238E27FC236}">
                <a16:creationId xmlns:a16="http://schemas.microsoft.com/office/drawing/2014/main" id="{34C23C4D-3C16-4A17-BF8A-A9C4E2F013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22086" y="4916080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E0398655-42A6-4DBC-9542-9A8D10B44A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1FF7C44B-1689-4CA8-B0BC-0671EA127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effectLst/>
                <a:latin typeface="+mj-lt"/>
              </a:defRPr>
            </a:lvl1pPr>
          </a:lstStyle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10" name="Plassholder for lysbildenummer 5">
            <a:extLst>
              <a:ext uri="{FF2B5EF4-FFF2-40B4-BE49-F238E27FC236}">
                <a16:creationId xmlns:a16="http://schemas.microsoft.com/office/drawing/2014/main" id="{7D6105C8-7607-448C-9CD2-9CA33B49B4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00423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ikt over mulighetene på marked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978E2C-0F13-417A-AD7A-E478D5C3BD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8382" y="422661"/>
            <a:ext cx="5200532" cy="720399"/>
          </a:xfrm>
          <a:prstGeom prst="rect">
            <a:avLst/>
          </a:prstGeom>
        </p:spPr>
        <p:txBody>
          <a:bodyPr rtlCol="0" anchor="ctr"/>
          <a:lstStyle>
            <a:lvl1pPr algn="l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nb-NO" noProof="0"/>
              <a:t>Klikk for å legge til tittel</a:t>
            </a:r>
          </a:p>
        </p:txBody>
      </p:sp>
      <p:sp>
        <p:nvSpPr>
          <p:cNvPr id="15" name="Plassholder for tekst 10">
            <a:extLst>
              <a:ext uri="{FF2B5EF4-FFF2-40B4-BE49-F238E27FC236}">
                <a16:creationId xmlns:a16="http://schemas.microsoft.com/office/drawing/2014/main" id="{30892B14-4811-4781-A0D4-2D26A55DFF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0003" y="1617548"/>
            <a:ext cx="876929" cy="720399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tekst</a:t>
            </a:r>
          </a:p>
        </p:txBody>
      </p:sp>
      <p:sp>
        <p:nvSpPr>
          <p:cNvPr id="22" name="Plassholder for tekst 10">
            <a:extLst>
              <a:ext uri="{FF2B5EF4-FFF2-40B4-BE49-F238E27FC236}">
                <a16:creationId xmlns:a16="http://schemas.microsoft.com/office/drawing/2014/main" id="{950B6E72-89BA-408A-B2C8-8424747605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0003" y="3180036"/>
            <a:ext cx="876930" cy="72040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tekst</a:t>
            </a:r>
          </a:p>
        </p:txBody>
      </p:sp>
      <p:sp>
        <p:nvSpPr>
          <p:cNvPr id="24" name="Plassholder for tekst 10">
            <a:extLst>
              <a:ext uri="{FF2B5EF4-FFF2-40B4-BE49-F238E27FC236}">
                <a16:creationId xmlns:a16="http://schemas.microsoft.com/office/drawing/2014/main" id="{1FCE449C-D340-41D2-BDD5-5A31068FC8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0003" y="4760985"/>
            <a:ext cx="876930" cy="72040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tekst</a:t>
            </a:r>
          </a:p>
        </p:txBody>
      </p:sp>
      <p:sp>
        <p:nvSpPr>
          <p:cNvPr id="14" name="Plassholder for tekst 10">
            <a:extLst>
              <a:ext uri="{FF2B5EF4-FFF2-40B4-BE49-F238E27FC236}">
                <a16:creationId xmlns:a16="http://schemas.microsoft.com/office/drawing/2014/main" id="{41E2BD66-8465-46D7-9283-569B4EE459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02977" y="1456753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1" name="Plassholder for tekst 10">
            <a:extLst>
              <a:ext uri="{FF2B5EF4-FFF2-40B4-BE49-F238E27FC236}">
                <a16:creationId xmlns:a16="http://schemas.microsoft.com/office/drawing/2014/main" id="{13CFC961-1ED9-4817-9DB9-A1F1D0FD2A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02977" y="3031685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3" name="Plassholder for tekst 10">
            <a:extLst>
              <a:ext uri="{FF2B5EF4-FFF2-40B4-BE49-F238E27FC236}">
                <a16:creationId xmlns:a16="http://schemas.microsoft.com/office/drawing/2014/main" id="{7E0D9B8E-402D-44A1-920E-4838543BD9F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02977" y="4612634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5" name="Plassholder for dato 3">
            <a:extLst>
              <a:ext uri="{FF2B5EF4-FFF2-40B4-BE49-F238E27FC236}">
                <a16:creationId xmlns:a16="http://schemas.microsoft.com/office/drawing/2014/main" id="{64607288-5296-4BAF-B405-7F1902FA0E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248018"/>
            <a:ext cx="2435528" cy="614850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vert="horz" lIns="274320" tIns="0" rIns="91440" bIns="45720" rtlCol="0" anchor="ctr"/>
          <a:lstStyle>
            <a:lvl1pPr algn="ct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8" name="Plassholder for bilde 8">
            <a:extLst>
              <a:ext uri="{FF2B5EF4-FFF2-40B4-BE49-F238E27FC236}">
                <a16:creationId xmlns:a16="http://schemas.microsoft.com/office/drawing/2014/main" id="{61341B70-2018-4DBE-BB9A-D1F7A895F9B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84174" y="0"/>
            <a:ext cx="5807825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13" name="Plassholder for bunntekst 3">
            <a:extLst>
              <a:ext uri="{FF2B5EF4-FFF2-40B4-BE49-F238E27FC236}">
                <a16:creationId xmlns:a16="http://schemas.microsoft.com/office/drawing/2014/main" id="{83CCEE28-12C2-4138-9214-420B5A5BC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9762" y="6248018"/>
            <a:ext cx="7267426" cy="620868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tIns="0"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27" name="Plassholder for lysbildenummer 5">
            <a:extLst>
              <a:ext uri="{FF2B5EF4-FFF2-40B4-BE49-F238E27FC236}">
                <a16:creationId xmlns:a16="http://schemas.microsoft.com/office/drawing/2014/main" id="{347ECA7D-7D2B-475F-874D-51236135A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07188" y="6248018"/>
            <a:ext cx="2495699" cy="620866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vert="horz" lIns="457200" tIns="0" rIns="91440" bIns="45720" rtlCol="0" anchor="ctr"/>
          <a:lstStyle>
            <a:lvl1pPr algn="ct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625327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 av muligheter på marked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22198964-B829-4E4F-AAE7-4D7A404AB7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3057" y="698523"/>
            <a:ext cx="5715000" cy="46908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nb-NO" noProof="0"/>
              <a:t>Klikk for å legge til tittel</a:t>
            </a:r>
          </a:p>
        </p:txBody>
      </p:sp>
      <p:sp>
        <p:nvSpPr>
          <p:cNvPr id="21" name="Plassholder for tekst 10">
            <a:extLst>
              <a:ext uri="{FF2B5EF4-FFF2-40B4-BE49-F238E27FC236}">
                <a16:creationId xmlns:a16="http://schemas.microsoft.com/office/drawing/2014/main" id="{F7C80E83-E343-4BA5-ABB5-ACA84EEE62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81078" y="1853427"/>
            <a:ext cx="1252367" cy="86349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tekst</a:t>
            </a:r>
          </a:p>
        </p:txBody>
      </p:sp>
      <p:sp>
        <p:nvSpPr>
          <p:cNvPr id="20" name="Plassholder for tekst 10">
            <a:extLst>
              <a:ext uri="{FF2B5EF4-FFF2-40B4-BE49-F238E27FC236}">
                <a16:creationId xmlns:a16="http://schemas.microsoft.com/office/drawing/2014/main" id="{BA56986C-C9AC-44CD-9D32-24AA209F7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7" name="Plassholder for tekst 10">
            <a:extLst>
              <a:ext uri="{FF2B5EF4-FFF2-40B4-BE49-F238E27FC236}">
                <a16:creationId xmlns:a16="http://schemas.microsoft.com/office/drawing/2014/main" id="{61B45AB9-9A5F-4872-A322-AD3890A5BE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9" name="Plassholder for tekst 10">
            <a:extLst>
              <a:ext uri="{FF2B5EF4-FFF2-40B4-BE49-F238E27FC236}">
                <a16:creationId xmlns:a16="http://schemas.microsoft.com/office/drawing/2014/main" id="{E5E3032E-6B86-4F42-95E1-7C7B130871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69646" y="1853426"/>
            <a:ext cx="1252367" cy="863491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tekst</a:t>
            </a:r>
          </a:p>
        </p:txBody>
      </p:sp>
      <p:sp>
        <p:nvSpPr>
          <p:cNvPr id="28" name="Plassholder for tekst 10">
            <a:extLst>
              <a:ext uri="{FF2B5EF4-FFF2-40B4-BE49-F238E27FC236}">
                <a16:creationId xmlns:a16="http://schemas.microsoft.com/office/drawing/2014/main" id="{C56EA384-B876-4E37-81CC-FF14C8064E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6428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0" name="Plassholder for tekst 10">
            <a:extLst>
              <a:ext uri="{FF2B5EF4-FFF2-40B4-BE49-F238E27FC236}">
                <a16:creationId xmlns:a16="http://schemas.microsoft.com/office/drawing/2014/main" id="{7A136A37-A8C3-48F4-978F-3042B2451F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6428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2" name="Plassholder for tekst 10">
            <a:extLst>
              <a:ext uri="{FF2B5EF4-FFF2-40B4-BE49-F238E27FC236}">
                <a16:creationId xmlns:a16="http://schemas.microsoft.com/office/drawing/2014/main" id="{90D156C2-557C-45F2-B9BA-7CE533312A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58214" y="1853427"/>
            <a:ext cx="1252028" cy="863492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tekst</a:t>
            </a:r>
          </a:p>
        </p:txBody>
      </p:sp>
      <p:sp>
        <p:nvSpPr>
          <p:cNvPr id="31" name="Plassholder for tekst 10">
            <a:extLst>
              <a:ext uri="{FF2B5EF4-FFF2-40B4-BE49-F238E27FC236}">
                <a16:creationId xmlns:a16="http://schemas.microsoft.com/office/drawing/2014/main" id="{38E358D4-D1F9-4872-A079-98E1F6BD66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14657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3" name="Plassholder for tekst 10">
            <a:extLst>
              <a:ext uri="{FF2B5EF4-FFF2-40B4-BE49-F238E27FC236}">
                <a16:creationId xmlns:a16="http://schemas.microsoft.com/office/drawing/2014/main" id="{8D809314-142B-40CA-8424-37611F5E9C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4657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16" name="Plassholder for bilde 8">
            <a:extLst>
              <a:ext uri="{FF2B5EF4-FFF2-40B4-BE49-F238E27FC236}">
                <a16:creationId xmlns:a16="http://schemas.microsoft.com/office/drawing/2014/main" id="{3B652552-1A5B-4884-9BDF-1A2663959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234542"/>
            <a:ext cx="12191999" cy="262345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36" name="Plassholder for dato 3">
            <a:extLst>
              <a:ext uri="{FF2B5EF4-FFF2-40B4-BE49-F238E27FC236}">
                <a16:creationId xmlns:a16="http://schemas.microsoft.com/office/drawing/2014/main" id="{5C7A8808-3BA5-498D-8E57-CAB9DF0182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37" name="Plassholder for bunntekst 4">
            <a:extLst>
              <a:ext uri="{FF2B5EF4-FFF2-40B4-BE49-F238E27FC236}">
                <a16:creationId xmlns:a16="http://schemas.microsoft.com/office/drawing/2014/main" id="{742EE3D7-DACC-458E-82B0-EC87F8BAE8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38" name="Plassholder for lysbildenummer 5">
            <a:extLst>
              <a:ext uri="{FF2B5EF4-FFF2-40B4-BE49-F238E27FC236}">
                <a16:creationId xmlns:a16="http://schemas.microsoft.com/office/drawing/2014/main" id="{8ED908E6-B839-44D9-AFFC-E5E5E592E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8222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kurrentene vå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41225E-57F6-4605-A684-F9B30F1F66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9568" y="2450440"/>
            <a:ext cx="4143432" cy="548711"/>
          </a:xfrm>
          <a:prstGeom prst="rect">
            <a:avLst/>
          </a:prstGeom>
        </p:spPr>
        <p:txBody>
          <a:bodyPr rtlCol="0" anchor="b"/>
          <a:lstStyle>
            <a:lvl1pPr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nb-NO" noProof="0"/>
              <a:t>Klikk for å legge til tittel</a:t>
            </a:r>
          </a:p>
        </p:txBody>
      </p:sp>
      <p:sp>
        <p:nvSpPr>
          <p:cNvPr id="7" name="Plassholder for bilde 8">
            <a:extLst>
              <a:ext uri="{FF2B5EF4-FFF2-40B4-BE49-F238E27FC236}">
                <a16:creationId xmlns:a16="http://schemas.microsoft.com/office/drawing/2014/main" id="{C93927AF-DF09-4CE5-8767-B2ECF0215B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37756" y="0"/>
            <a:ext cx="7354243" cy="286247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12" name="Plassholder for tekst 10">
            <a:extLst>
              <a:ext uri="{FF2B5EF4-FFF2-40B4-BE49-F238E27FC236}">
                <a16:creationId xmlns:a16="http://schemas.microsoft.com/office/drawing/2014/main" id="{AE2342C8-E968-4F49-930C-F5C43F88F0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728" y="3365446"/>
            <a:ext cx="4953000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FE8D114B-8AAB-41D6-AFCF-750066A652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28" y="3744950"/>
            <a:ext cx="4953000" cy="2046251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15" name="Plassholder for tekst 10">
            <a:extLst>
              <a:ext uri="{FF2B5EF4-FFF2-40B4-BE49-F238E27FC236}">
                <a16:creationId xmlns:a16="http://schemas.microsoft.com/office/drawing/2014/main" id="{DCCC938D-0BC7-4BBB-BBF2-B830D9D0C1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00800" y="3365446"/>
            <a:ext cx="4953000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14" name="Plassholder for tekst 10">
            <a:extLst>
              <a:ext uri="{FF2B5EF4-FFF2-40B4-BE49-F238E27FC236}">
                <a16:creationId xmlns:a16="http://schemas.microsoft.com/office/drawing/2014/main" id="{796405D2-E28F-41EC-844E-034C5D7072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00800" y="3744950"/>
            <a:ext cx="4953000" cy="2046251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8751D887-2419-4911-A7CC-9B5A598D71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B8B214E0-C574-4CE5-8FF0-E0F965A4A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10" name="Plassholder for lysbildenummer 5">
            <a:extLst>
              <a:ext uri="{FF2B5EF4-FFF2-40B4-BE49-F238E27FC236}">
                <a16:creationId xmlns:a16="http://schemas.microsoft.com/office/drawing/2014/main" id="{6C033920-FB08-49F3-8A75-14E68EF78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651951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kurrentene vår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rafikk 48">
            <a:extLst>
              <a:ext uri="{FF2B5EF4-FFF2-40B4-BE49-F238E27FC236}">
                <a16:creationId xmlns:a16="http://schemas.microsoft.com/office/drawing/2014/main" id="{CC3C8467-268E-4ABA-B4F5-0808AFBB2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6237133"/>
            <a:ext cx="12191999" cy="620867"/>
          </a:xfrm>
          <a:prstGeom prst="rect">
            <a:avLst/>
          </a:prstGeom>
        </p:spPr>
      </p:pic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D69FF8FD-CDD1-4BEE-8DB9-0CD4BDE98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35793" y="766762"/>
            <a:ext cx="0" cy="490390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09F1257F-A86F-48F4-BFFA-9BFB4355E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7334351" y="757238"/>
            <a:ext cx="0" cy="490390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ktangel 20">
            <a:extLst>
              <a:ext uri="{FF2B5EF4-FFF2-40B4-BE49-F238E27FC236}">
                <a16:creationId xmlns:a16="http://schemas.microsoft.com/office/drawing/2014/main" id="{FFD01FCA-DF30-466C-9EAE-B0A13CF25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31167" y="4486275"/>
            <a:ext cx="622236" cy="622236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56F9F0CF-5966-47C2-9A41-0CD85E85D2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64642" y="4047275"/>
            <a:ext cx="622236" cy="622236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92EFF630-FDAA-46A7-8CEE-21CAB6BC2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29331" y="2163148"/>
            <a:ext cx="622236" cy="622236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2383BA8C-6DBE-4569-B07B-9FB55F80D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59108" y="3573553"/>
            <a:ext cx="622236" cy="622236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1108DE16-ABA8-4BC8-93C4-F8A521C8A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95826" y="4201049"/>
            <a:ext cx="622236" cy="622236"/>
          </a:xfrm>
          <a:prstGeom prst="rect">
            <a:avLst/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E93C062E-DD5E-49BC-A10D-F70C1931F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62756" y="1603981"/>
            <a:ext cx="2057805" cy="767123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799781-E0A0-4C4E-A069-37290BED8F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0427" y="571145"/>
            <a:ext cx="5355570" cy="438144"/>
          </a:xfrm>
          <a:prstGeom prst="rect">
            <a:avLst/>
          </a:prstGeom>
        </p:spPr>
        <p:txBody>
          <a:bodyPr rtlCol="0"/>
          <a:lstStyle>
            <a:lvl1pPr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nb-NO" noProof="0"/>
              <a:t>Klikk for å legge til tittel</a:t>
            </a:r>
          </a:p>
        </p:txBody>
      </p:sp>
      <p:sp>
        <p:nvSpPr>
          <p:cNvPr id="38" name="Plassholder for tekst 10">
            <a:extLst>
              <a:ext uri="{FF2B5EF4-FFF2-40B4-BE49-F238E27FC236}">
                <a16:creationId xmlns:a16="http://schemas.microsoft.com/office/drawing/2014/main" id="{5D896357-F0C4-4728-BE54-A809E6E3100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63262" y="311795"/>
            <a:ext cx="1706966" cy="426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navn</a:t>
            </a:r>
          </a:p>
        </p:txBody>
      </p:sp>
      <p:sp>
        <p:nvSpPr>
          <p:cNvPr id="42" name="Plassholder for tekst 10">
            <a:extLst>
              <a:ext uri="{FF2B5EF4-FFF2-40B4-BE49-F238E27FC236}">
                <a16:creationId xmlns:a16="http://schemas.microsoft.com/office/drawing/2014/main" id="{CB13D4EF-593A-4D3C-9712-515EE5A358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26762" y="1774346"/>
            <a:ext cx="1929792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2000" cap="all" spc="100" baseline="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navn</a:t>
            </a:r>
          </a:p>
        </p:txBody>
      </p:sp>
      <p:sp>
        <p:nvSpPr>
          <p:cNvPr id="47" name="Plassholder for tekst 10">
            <a:extLst>
              <a:ext uri="{FF2B5EF4-FFF2-40B4-BE49-F238E27FC236}">
                <a16:creationId xmlns:a16="http://schemas.microsoft.com/office/drawing/2014/main" id="{449D2BE7-8177-406D-94BB-001D561B5A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83673" y="2261070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40" name="Plassholder for tekst 10">
            <a:extLst>
              <a:ext uri="{FF2B5EF4-FFF2-40B4-BE49-F238E27FC236}">
                <a16:creationId xmlns:a16="http://schemas.microsoft.com/office/drawing/2014/main" id="{FD164278-C8C4-4514-8B3E-9505CB6747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49242" y="3061800"/>
            <a:ext cx="1706966" cy="426393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navn</a:t>
            </a:r>
          </a:p>
        </p:txBody>
      </p:sp>
      <p:sp>
        <p:nvSpPr>
          <p:cNvPr id="41" name="Plassholder for tekst 10">
            <a:extLst>
              <a:ext uri="{FF2B5EF4-FFF2-40B4-BE49-F238E27FC236}">
                <a16:creationId xmlns:a16="http://schemas.microsoft.com/office/drawing/2014/main" id="{45FF02C4-FA25-4AE4-B4EF-D106CDD0FE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95826" y="3061800"/>
            <a:ext cx="1706966" cy="426393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navn</a:t>
            </a:r>
          </a:p>
        </p:txBody>
      </p:sp>
      <p:sp>
        <p:nvSpPr>
          <p:cNvPr id="45" name="Plassholder for tekst 10">
            <a:extLst>
              <a:ext uri="{FF2B5EF4-FFF2-40B4-BE49-F238E27FC236}">
                <a16:creationId xmlns:a16="http://schemas.microsoft.com/office/drawing/2014/main" id="{2EA0BE42-73C1-43D0-9520-94265CBEE4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13450" y="3671475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43" name="Plassholder for tekst 10">
            <a:extLst>
              <a:ext uri="{FF2B5EF4-FFF2-40B4-BE49-F238E27FC236}">
                <a16:creationId xmlns:a16="http://schemas.microsoft.com/office/drawing/2014/main" id="{4E23821A-CE37-4CA8-82BC-5731CBD7BC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18984" y="4145197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44" name="Plassholder for tekst 10">
            <a:extLst>
              <a:ext uri="{FF2B5EF4-FFF2-40B4-BE49-F238E27FC236}">
                <a16:creationId xmlns:a16="http://schemas.microsoft.com/office/drawing/2014/main" id="{83ED92E9-F268-4C1E-9440-F605C9EBD5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85509" y="4584197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46" name="Plassholder for tekst 10">
            <a:extLst>
              <a:ext uri="{FF2B5EF4-FFF2-40B4-BE49-F238E27FC236}">
                <a16:creationId xmlns:a16="http://schemas.microsoft.com/office/drawing/2014/main" id="{B29F508B-CAFE-4871-8267-E5406A4D6C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50168" y="4298971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39" name="Plassholder for tekst 10">
            <a:extLst>
              <a:ext uri="{FF2B5EF4-FFF2-40B4-BE49-F238E27FC236}">
                <a16:creationId xmlns:a16="http://schemas.microsoft.com/office/drawing/2014/main" id="{C40D7D1C-3379-42CE-B3D7-A585CDECBD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63261" y="5683895"/>
            <a:ext cx="1706966" cy="426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navn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5129BD8-DBDF-484C-89DD-80EDD7B827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CF621E8-9FBF-4DC8-AA1D-234C0A47D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C1D5819-A04D-4AB0-A144-E7BBA3400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60847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kststrateg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8B3D21-9143-4E6D-87CD-82F00F7DC6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7314" y="627486"/>
            <a:ext cx="5268686" cy="568896"/>
          </a:xfrm>
          <a:prstGeom prst="rect">
            <a:avLst/>
          </a:prstGeom>
        </p:spPr>
        <p:txBody>
          <a:bodyPr rtlCol="0" anchor="ctr"/>
          <a:lstStyle>
            <a:lvl1pPr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nb-NO" noProof="0"/>
              <a:t>Klikk for å legge til tittel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235C24E7-D67D-40AA-B6B1-AE47659E18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20438" y="1011439"/>
            <a:ext cx="4989233" cy="568896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2000" cap="none" spc="100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tittel</a:t>
            </a:r>
          </a:p>
        </p:txBody>
      </p:sp>
      <p:sp>
        <p:nvSpPr>
          <p:cNvPr id="19" name="Plassholder for tekst 14">
            <a:extLst>
              <a:ext uri="{FF2B5EF4-FFF2-40B4-BE49-F238E27FC236}">
                <a16:creationId xmlns:a16="http://schemas.microsoft.com/office/drawing/2014/main" id="{A756E9B8-BA57-4251-A0E6-DDADC29D95B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0666" y="2044485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2000" cap="all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navn</a:t>
            </a:r>
          </a:p>
        </p:txBody>
      </p:sp>
      <p:sp>
        <p:nvSpPr>
          <p:cNvPr id="20" name="Plassholder for tekst 14">
            <a:extLst>
              <a:ext uri="{FF2B5EF4-FFF2-40B4-BE49-F238E27FC236}">
                <a16:creationId xmlns:a16="http://schemas.microsoft.com/office/drawing/2014/main" id="{C0B962B5-0EC7-48EC-A687-C206A69C56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27695" y="2044485"/>
            <a:ext cx="3081975" cy="112123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2" name="Plassholder for tekst 14">
            <a:extLst>
              <a:ext uri="{FF2B5EF4-FFF2-40B4-BE49-F238E27FC236}">
                <a16:creationId xmlns:a16="http://schemas.microsoft.com/office/drawing/2014/main" id="{1314A100-8075-4D1D-995C-34F5838D58F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20666" y="3428263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2000" cap="all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navn</a:t>
            </a:r>
          </a:p>
        </p:txBody>
      </p:sp>
      <p:sp>
        <p:nvSpPr>
          <p:cNvPr id="23" name="Plassholder for tekst 14">
            <a:extLst>
              <a:ext uri="{FF2B5EF4-FFF2-40B4-BE49-F238E27FC236}">
                <a16:creationId xmlns:a16="http://schemas.microsoft.com/office/drawing/2014/main" id="{9C946523-4B92-4003-B43C-B01D972454F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27695" y="3428263"/>
            <a:ext cx="3081975" cy="112123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5" name="Plassholder for tekst 14">
            <a:extLst>
              <a:ext uri="{FF2B5EF4-FFF2-40B4-BE49-F238E27FC236}">
                <a16:creationId xmlns:a16="http://schemas.microsoft.com/office/drawing/2014/main" id="{F9BEEAAD-CC7F-427D-BCFF-1BBA5023ABE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0666" y="4812041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2000" cap="all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navn</a:t>
            </a:r>
          </a:p>
        </p:txBody>
      </p:sp>
      <p:sp>
        <p:nvSpPr>
          <p:cNvPr id="26" name="Plassholder for tekst 14">
            <a:extLst>
              <a:ext uri="{FF2B5EF4-FFF2-40B4-BE49-F238E27FC236}">
                <a16:creationId xmlns:a16="http://schemas.microsoft.com/office/drawing/2014/main" id="{B6693A35-4411-4FE2-82FD-5D30D8D62AF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727695" y="4812041"/>
            <a:ext cx="3081975" cy="112123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17" name="Plassholder for dato 3">
            <a:extLst>
              <a:ext uri="{FF2B5EF4-FFF2-40B4-BE49-F238E27FC236}">
                <a16:creationId xmlns:a16="http://schemas.microsoft.com/office/drawing/2014/main" id="{B658EBA7-4275-488A-B86F-67B70609FC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  <a:effectLst/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27" name="Plassholder for bunntekst 4">
            <a:extLst>
              <a:ext uri="{FF2B5EF4-FFF2-40B4-BE49-F238E27FC236}">
                <a16:creationId xmlns:a16="http://schemas.microsoft.com/office/drawing/2014/main" id="{A59824DA-522A-4135-800A-60F504928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7" name="Plassholder for bilde 8">
            <a:extLst>
              <a:ext uri="{FF2B5EF4-FFF2-40B4-BE49-F238E27FC236}">
                <a16:creationId xmlns:a16="http://schemas.microsoft.com/office/drawing/2014/main" id="{93D3F372-68E2-486A-A105-748C2BB245A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83831" y="0"/>
            <a:ext cx="5508168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28" name="Plassholder for lysbildenummer 5">
            <a:extLst>
              <a:ext uri="{FF2B5EF4-FFF2-40B4-BE49-F238E27FC236}">
                <a16:creationId xmlns:a16="http://schemas.microsoft.com/office/drawing/2014/main" id="{8D667147-015B-4B04-886E-3451355DC7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371206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kkev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B09C70A-0F34-4BEB-BABD-659A58DC4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8F6663C8-5425-48D7-9E9D-F2B794222F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600" y="599301"/>
            <a:ext cx="4114800" cy="60796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legge til tittel</a:t>
            </a:r>
          </a:p>
        </p:txBody>
      </p:sp>
      <p:sp>
        <p:nvSpPr>
          <p:cNvPr id="34" name="Plassholder for tekst 10">
            <a:extLst>
              <a:ext uri="{FF2B5EF4-FFF2-40B4-BE49-F238E27FC236}">
                <a16:creationId xmlns:a16="http://schemas.microsoft.com/office/drawing/2014/main" id="{781F399C-8EA8-402F-B2A4-828B062584C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62186" y="1011441"/>
            <a:ext cx="3467628" cy="56889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tittel</a:t>
            </a:r>
          </a:p>
        </p:txBody>
      </p:sp>
      <p:sp>
        <p:nvSpPr>
          <p:cNvPr id="35" name="Plassholder for tekst 10">
            <a:extLst>
              <a:ext uri="{FF2B5EF4-FFF2-40B4-BE49-F238E27FC236}">
                <a16:creationId xmlns:a16="http://schemas.microsoft.com/office/drawing/2014/main" id="{07DF62A2-2B04-4192-9858-1F4C30EFDA5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0838" y="2564313"/>
            <a:ext cx="4750631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800" cap="none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tittel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910CB016-EEF8-4992-8F92-8FE3375CEB0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39877" y="2564313"/>
            <a:ext cx="3532840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800" cap="none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tittel</a:t>
            </a:r>
          </a:p>
        </p:txBody>
      </p:sp>
      <p:sp>
        <p:nvSpPr>
          <p:cNvPr id="30" name="Plassholder for innhold 29">
            <a:extLst>
              <a:ext uri="{FF2B5EF4-FFF2-40B4-BE49-F238E27FC236}">
                <a16:creationId xmlns:a16="http://schemas.microsoft.com/office/drawing/2014/main" id="{E7176063-74EF-4FC1-A687-2F5900412F55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911225" y="3187700"/>
            <a:ext cx="4749800" cy="277177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400" cap="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nb-NO" noProof="0"/>
              <a:t>Klikk for å legge til innhold</a:t>
            </a:r>
          </a:p>
        </p:txBody>
      </p:sp>
      <p:sp>
        <p:nvSpPr>
          <p:cNvPr id="37" name="Plassholder for innhold 29">
            <a:extLst>
              <a:ext uri="{FF2B5EF4-FFF2-40B4-BE49-F238E27FC236}">
                <a16:creationId xmlns:a16="http://schemas.microsoft.com/office/drawing/2014/main" id="{1958214F-5F3C-4FBF-9DBD-97579EF4CF4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7028164" y="3107442"/>
            <a:ext cx="4252612" cy="28829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400" cap="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nb-NO" noProof="0"/>
              <a:t>Klikk for å legge til innhold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9058ECB-2935-45B1-80F1-ED38302C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8FC42CC-A62B-40E8-907A-F15D7C216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33E0735-85DE-48C3-8FE9-0754F9AB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78116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år-handlings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1A378E50-94EF-4230-91B3-4CDA4804D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749477" y="4411918"/>
            <a:ext cx="7895340" cy="344415"/>
            <a:chOff x="2749477" y="4411918"/>
            <a:chExt cx="7895340" cy="344415"/>
          </a:xfrm>
        </p:grpSpPr>
        <p:cxnSp>
          <p:nvCxnSpPr>
            <p:cNvPr id="102" name="Rett linje 101">
              <a:extLst>
                <a:ext uri="{FF2B5EF4-FFF2-40B4-BE49-F238E27FC236}">
                  <a16:creationId xmlns:a16="http://schemas.microsoft.com/office/drawing/2014/main" id="{3FDF687F-1594-4839-AA46-5DACB2E04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49477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Rett linje 102">
              <a:extLst>
                <a:ext uri="{FF2B5EF4-FFF2-40B4-BE49-F238E27FC236}">
                  <a16:creationId xmlns:a16="http://schemas.microsoft.com/office/drawing/2014/main" id="{EAD917A9-665D-46F4-8911-E2881838B6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668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Rett linje 103">
              <a:extLst>
                <a:ext uri="{FF2B5EF4-FFF2-40B4-BE49-F238E27FC236}">
                  <a16:creationId xmlns:a16="http://schemas.microsoft.com/office/drawing/2014/main" id="{37D52265-C77D-45A6-96A5-2656848A3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43557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uppe 1">
            <a:extLst>
              <a:ext uri="{FF2B5EF4-FFF2-40B4-BE49-F238E27FC236}">
                <a16:creationId xmlns:a16="http://schemas.microsoft.com/office/drawing/2014/main" id="{4075B284-B3F9-49E3-A5BC-FBFD2C706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750737" y="2675138"/>
            <a:ext cx="6313957" cy="344415"/>
            <a:chOff x="2750737" y="2675138"/>
            <a:chExt cx="6313957" cy="344415"/>
          </a:xfrm>
        </p:grpSpPr>
        <p:cxnSp>
          <p:nvCxnSpPr>
            <p:cNvPr id="148" name="Rett linje 147">
              <a:extLst>
                <a:ext uri="{FF2B5EF4-FFF2-40B4-BE49-F238E27FC236}">
                  <a16:creationId xmlns:a16="http://schemas.microsoft.com/office/drawing/2014/main" id="{1D75FFD8-965E-47C7-B05F-A941B5164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2750737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Rett linje 149">
              <a:extLst>
                <a:ext uri="{FF2B5EF4-FFF2-40B4-BE49-F238E27FC236}">
                  <a16:creationId xmlns:a16="http://schemas.microsoft.com/office/drawing/2014/main" id="{ABDDFF1A-AABD-4DA5-9811-02C4149132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116887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Rett linje 151">
              <a:extLst>
                <a:ext uri="{FF2B5EF4-FFF2-40B4-BE49-F238E27FC236}">
                  <a16:creationId xmlns:a16="http://schemas.microsoft.com/office/drawing/2014/main" id="{7862A0FB-DDED-42C5-B28D-D466080F4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063434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ittel 3">
            <a:extLst>
              <a:ext uri="{FF2B5EF4-FFF2-40B4-BE49-F238E27FC236}">
                <a16:creationId xmlns:a16="http://schemas.microsoft.com/office/drawing/2014/main" id="{7CD073CE-AA33-40C2-9636-3F5C23605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2241" y="693422"/>
            <a:ext cx="3607518" cy="633402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nb-NO" noProof="0"/>
              <a:t>Klikk for å legge til tittel</a:t>
            </a:r>
          </a:p>
        </p:txBody>
      </p:sp>
      <p:sp>
        <p:nvSpPr>
          <p:cNvPr id="58" name="Plassholder for tekst 14">
            <a:extLst>
              <a:ext uri="{FF2B5EF4-FFF2-40B4-BE49-F238E27FC236}">
                <a16:creationId xmlns:a16="http://schemas.microsoft.com/office/drawing/2014/main" id="{FC053B39-4BE6-44B3-8D93-ED230B1611A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29367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59" name="Plassholder for tekst 14">
            <a:extLst>
              <a:ext uri="{FF2B5EF4-FFF2-40B4-BE49-F238E27FC236}">
                <a16:creationId xmlns:a16="http://schemas.microsoft.com/office/drawing/2014/main" id="{95F74BD3-C751-4644-9E0D-36D890A69E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97612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60" name="Plassholder for tekst 14">
            <a:extLst>
              <a:ext uri="{FF2B5EF4-FFF2-40B4-BE49-F238E27FC236}">
                <a16:creationId xmlns:a16="http://schemas.microsoft.com/office/drawing/2014/main" id="{3D5CF2BE-8C0B-408F-AEEB-45E3B588305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344687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56" name="Plassholder for tekst 14">
            <a:extLst>
              <a:ext uri="{FF2B5EF4-FFF2-40B4-BE49-F238E27FC236}">
                <a16:creationId xmlns:a16="http://schemas.microsoft.com/office/drawing/2014/main" id="{4A07D9B0-4F06-4D69-B211-37FC634E508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6804" y="2739533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Legg til år</a:t>
            </a:r>
          </a:p>
        </p:txBody>
      </p:sp>
      <p:sp>
        <p:nvSpPr>
          <p:cNvPr id="20" name="Plassholder for tekst 14">
            <a:extLst>
              <a:ext uri="{FF2B5EF4-FFF2-40B4-BE49-F238E27FC236}">
                <a16:creationId xmlns:a16="http://schemas.microsoft.com/office/drawing/2014/main" id="{E36FDE7A-7F96-4A7E-AB4F-DBCEFD81C3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234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1" name="Plassholder for tekst 14">
            <a:extLst>
              <a:ext uri="{FF2B5EF4-FFF2-40B4-BE49-F238E27FC236}">
                <a16:creationId xmlns:a16="http://schemas.microsoft.com/office/drawing/2014/main" id="{C3C9C771-CEBA-46FF-9941-0F82E4028C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176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2" name="Plassholder for tekst 14">
            <a:extLst>
              <a:ext uri="{FF2B5EF4-FFF2-40B4-BE49-F238E27FC236}">
                <a16:creationId xmlns:a16="http://schemas.microsoft.com/office/drawing/2014/main" id="{945F6154-355B-4195-8155-1E8C079CDE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17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3" name="Plassholder for tekst 14">
            <a:extLst>
              <a:ext uri="{FF2B5EF4-FFF2-40B4-BE49-F238E27FC236}">
                <a16:creationId xmlns:a16="http://schemas.microsoft.com/office/drawing/2014/main" id="{B8E228D5-C0F1-4215-8880-B28856B6F7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059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4" name="Plassholder for tekst 14">
            <a:extLst>
              <a:ext uri="{FF2B5EF4-FFF2-40B4-BE49-F238E27FC236}">
                <a16:creationId xmlns:a16="http://schemas.microsoft.com/office/drawing/2014/main" id="{5568E40A-0330-4C80-9F64-FB6C4B7CC1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0807" y="3170170"/>
            <a:ext cx="61531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5" name="Plassholder for tekst 14">
            <a:extLst>
              <a:ext uri="{FF2B5EF4-FFF2-40B4-BE49-F238E27FC236}">
                <a16:creationId xmlns:a16="http://schemas.microsoft.com/office/drawing/2014/main" id="{EC8A3FD2-F6F6-40A0-89E1-7769CBB8D4B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5942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6" name="Plassholder for tekst 14">
            <a:extLst>
              <a:ext uri="{FF2B5EF4-FFF2-40B4-BE49-F238E27FC236}">
                <a16:creationId xmlns:a16="http://schemas.microsoft.com/office/drawing/2014/main" id="{A882D901-8E7C-431B-B6E9-14C8BD5B22C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883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7" name="Plassholder for tekst 14">
            <a:extLst>
              <a:ext uri="{FF2B5EF4-FFF2-40B4-BE49-F238E27FC236}">
                <a16:creationId xmlns:a16="http://schemas.microsoft.com/office/drawing/2014/main" id="{2051E2EF-F729-4B79-8CD4-C0D60EE9AD0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3825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8" name="Plassholder for tekst 14">
            <a:extLst>
              <a:ext uri="{FF2B5EF4-FFF2-40B4-BE49-F238E27FC236}">
                <a16:creationId xmlns:a16="http://schemas.microsoft.com/office/drawing/2014/main" id="{A8A6BF26-67C7-4AFD-82B4-5F8831E627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766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29" name="Plassholder for tekst 14">
            <a:extLst>
              <a:ext uri="{FF2B5EF4-FFF2-40B4-BE49-F238E27FC236}">
                <a16:creationId xmlns:a16="http://schemas.microsoft.com/office/drawing/2014/main" id="{9D579002-8C14-4A35-90BB-43E508420D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1708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0" name="Plassholder for tekst 14">
            <a:extLst>
              <a:ext uri="{FF2B5EF4-FFF2-40B4-BE49-F238E27FC236}">
                <a16:creationId xmlns:a16="http://schemas.microsoft.com/office/drawing/2014/main" id="{AA2D386B-15E3-4543-8D79-5B890CB60E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0649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1" name="Plassholder for tekst 14">
            <a:extLst>
              <a:ext uri="{FF2B5EF4-FFF2-40B4-BE49-F238E27FC236}">
                <a16:creationId xmlns:a16="http://schemas.microsoft.com/office/drawing/2014/main" id="{D1BBCCCB-0A70-4CE2-AC23-DC53C20096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95907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61" name="Plassholder for tekst 14">
            <a:extLst>
              <a:ext uri="{FF2B5EF4-FFF2-40B4-BE49-F238E27FC236}">
                <a16:creationId xmlns:a16="http://schemas.microsoft.com/office/drawing/2014/main" id="{83DD38EA-382F-4255-927F-5F23153D51A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2936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62" name="Plassholder for tekst 14">
            <a:extLst>
              <a:ext uri="{FF2B5EF4-FFF2-40B4-BE49-F238E27FC236}">
                <a16:creationId xmlns:a16="http://schemas.microsoft.com/office/drawing/2014/main" id="{DDBB317C-ECEA-48F8-B070-51A7C7B4CDB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76442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63" name="Plassholder for tekst 14">
            <a:extLst>
              <a:ext uri="{FF2B5EF4-FFF2-40B4-BE49-F238E27FC236}">
                <a16:creationId xmlns:a16="http://schemas.microsoft.com/office/drawing/2014/main" id="{5C19CD78-318A-4E21-9027-254A8711F4C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92351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57" name="Plassholder for tekst 14">
            <a:extLst>
              <a:ext uri="{FF2B5EF4-FFF2-40B4-BE49-F238E27FC236}">
                <a16:creationId xmlns:a16="http://schemas.microsoft.com/office/drawing/2014/main" id="{A437805B-FB40-4996-AD55-1BF1A2D64F0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6804" y="4437609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Legg til år</a:t>
            </a:r>
          </a:p>
        </p:txBody>
      </p:sp>
      <p:sp>
        <p:nvSpPr>
          <p:cNvPr id="32" name="Plassholder for tekst 14">
            <a:extLst>
              <a:ext uri="{FF2B5EF4-FFF2-40B4-BE49-F238E27FC236}">
                <a16:creationId xmlns:a16="http://schemas.microsoft.com/office/drawing/2014/main" id="{40A55730-770B-4851-B7C1-A3AE260339E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234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3" name="Plassholder for tekst 14">
            <a:extLst>
              <a:ext uri="{FF2B5EF4-FFF2-40B4-BE49-F238E27FC236}">
                <a16:creationId xmlns:a16="http://schemas.microsoft.com/office/drawing/2014/main" id="{32F5F67C-8450-4CC2-984C-18CEA2A424F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0176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4" name="Plassholder for tekst 14">
            <a:extLst>
              <a:ext uri="{FF2B5EF4-FFF2-40B4-BE49-F238E27FC236}">
                <a16:creationId xmlns:a16="http://schemas.microsoft.com/office/drawing/2014/main" id="{205940B1-D0A7-4FA0-8075-1DD875262A2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9117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5" name="Plassholder for tekst 14">
            <a:extLst>
              <a:ext uri="{FF2B5EF4-FFF2-40B4-BE49-F238E27FC236}">
                <a16:creationId xmlns:a16="http://schemas.microsoft.com/office/drawing/2014/main" id="{FF257E24-EF53-4359-8CF5-CC42A8F661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059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6" name="Plassholder for tekst 14">
            <a:extLst>
              <a:ext uri="{FF2B5EF4-FFF2-40B4-BE49-F238E27FC236}">
                <a16:creationId xmlns:a16="http://schemas.microsoft.com/office/drawing/2014/main" id="{5A2166B8-0F7E-45E9-970E-79F921472A3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10807" y="4871997"/>
            <a:ext cx="61531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7" name="Plassholder for tekst 14">
            <a:extLst>
              <a:ext uri="{FF2B5EF4-FFF2-40B4-BE49-F238E27FC236}">
                <a16:creationId xmlns:a16="http://schemas.microsoft.com/office/drawing/2014/main" id="{FF45DCBF-40C1-4B85-9196-4C0237FA8C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5942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8" name="Plassholder for tekst 14">
            <a:extLst>
              <a:ext uri="{FF2B5EF4-FFF2-40B4-BE49-F238E27FC236}">
                <a16:creationId xmlns:a16="http://schemas.microsoft.com/office/drawing/2014/main" id="{E0182695-A664-4408-ACB6-D9273831D5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4883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39" name="Plassholder for tekst 14">
            <a:extLst>
              <a:ext uri="{FF2B5EF4-FFF2-40B4-BE49-F238E27FC236}">
                <a16:creationId xmlns:a16="http://schemas.microsoft.com/office/drawing/2014/main" id="{2928531F-4FEC-4B06-9428-27244D33B93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3825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40" name="Plassholder for tekst 14">
            <a:extLst>
              <a:ext uri="{FF2B5EF4-FFF2-40B4-BE49-F238E27FC236}">
                <a16:creationId xmlns:a16="http://schemas.microsoft.com/office/drawing/2014/main" id="{E678C8DB-AF28-4A99-B976-36F54BA279C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766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41" name="Plassholder for tekst 14">
            <a:extLst>
              <a:ext uri="{FF2B5EF4-FFF2-40B4-BE49-F238E27FC236}">
                <a16:creationId xmlns:a16="http://schemas.microsoft.com/office/drawing/2014/main" id="{FB1CBFC6-0E9C-4ECA-A915-798C00479D6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81708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42" name="Plassholder for tekst 14">
            <a:extLst>
              <a:ext uri="{FF2B5EF4-FFF2-40B4-BE49-F238E27FC236}">
                <a16:creationId xmlns:a16="http://schemas.microsoft.com/office/drawing/2014/main" id="{B4EC71CB-AE6D-46A0-87B4-6E2BD6A1CF6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0649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43" name="Plassholder for tekst 14">
            <a:extLst>
              <a:ext uri="{FF2B5EF4-FFF2-40B4-BE49-F238E27FC236}">
                <a16:creationId xmlns:a16="http://schemas.microsoft.com/office/drawing/2014/main" id="{16A1EE39-3790-4721-9E09-19024F590A9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95907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grpSp>
        <p:nvGrpSpPr>
          <p:cNvPr id="44" name="Gruppe 43">
            <a:extLst>
              <a:ext uri="{FF2B5EF4-FFF2-40B4-BE49-F238E27FC236}">
                <a16:creationId xmlns:a16="http://schemas.microsoft.com/office/drawing/2014/main" id="{D4F8B141-9EE2-47E7-AF2A-94CECF907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47081" y="4694680"/>
            <a:ext cx="8510121" cy="0"/>
            <a:chOff x="1504814" y="2488864"/>
            <a:chExt cx="8510121" cy="0"/>
          </a:xfrm>
        </p:grpSpPr>
        <p:cxnSp>
          <p:nvCxnSpPr>
            <p:cNvPr id="45" name="Rett linje 44">
              <a:extLst>
                <a:ext uri="{FF2B5EF4-FFF2-40B4-BE49-F238E27FC236}">
                  <a16:creationId xmlns:a16="http://schemas.microsoft.com/office/drawing/2014/main" id="{0D73D561-653C-420E-BC66-5DA51DD36C8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ett linje 45">
              <a:extLst>
                <a:ext uri="{FF2B5EF4-FFF2-40B4-BE49-F238E27FC236}">
                  <a16:creationId xmlns:a16="http://schemas.microsoft.com/office/drawing/2014/main" id="{D3729D46-C590-474A-BF51-5B9D4359EB7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Rett linje 46">
              <a:extLst>
                <a:ext uri="{FF2B5EF4-FFF2-40B4-BE49-F238E27FC236}">
                  <a16:creationId xmlns:a16="http://schemas.microsoft.com/office/drawing/2014/main" id="{148D21A3-16A8-4ECB-832A-29159F1D20E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Rett linje 47">
              <a:extLst>
                <a:ext uri="{FF2B5EF4-FFF2-40B4-BE49-F238E27FC236}">
                  <a16:creationId xmlns:a16="http://schemas.microsoft.com/office/drawing/2014/main" id="{DB217E3B-A68A-4BBD-889D-C078F6616C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Rett linje 48">
              <a:extLst>
                <a:ext uri="{FF2B5EF4-FFF2-40B4-BE49-F238E27FC236}">
                  <a16:creationId xmlns:a16="http://schemas.microsoft.com/office/drawing/2014/main" id="{3AC64796-B68D-4AE1-A16E-54663926A7F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Rett linje 49">
              <a:extLst>
                <a:ext uri="{FF2B5EF4-FFF2-40B4-BE49-F238E27FC236}">
                  <a16:creationId xmlns:a16="http://schemas.microsoft.com/office/drawing/2014/main" id="{869D787A-5A6E-4ADB-BAAA-FC5EF3EF1BE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ett linje 50">
              <a:extLst>
                <a:ext uri="{FF2B5EF4-FFF2-40B4-BE49-F238E27FC236}">
                  <a16:creationId xmlns:a16="http://schemas.microsoft.com/office/drawing/2014/main" id="{1E371F89-9862-4F45-9CA4-A53BF2C3F72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tt linje 51">
              <a:extLst>
                <a:ext uri="{FF2B5EF4-FFF2-40B4-BE49-F238E27FC236}">
                  <a16:creationId xmlns:a16="http://schemas.microsoft.com/office/drawing/2014/main" id="{819AC00F-FB14-4E51-ABB2-C72FB6C0A0F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ett linje 52">
              <a:extLst>
                <a:ext uri="{FF2B5EF4-FFF2-40B4-BE49-F238E27FC236}">
                  <a16:creationId xmlns:a16="http://schemas.microsoft.com/office/drawing/2014/main" id="{E083D041-D6E2-4DFF-A37E-21E03F46AF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tt linje 53">
              <a:extLst>
                <a:ext uri="{FF2B5EF4-FFF2-40B4-BE49-F238E27FC236}">
                  <a16:creationId xmlns:a16="http://schemas.microsoft.com/office/drawing/2014/main" id="{E4589E1D-9976-4550-917F-D88195CDCE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Rett linje 54">
              <a:extLst>
                <a:ext uri="{FF2B5EF4-FFF2-40B4-BE49-F238E27FC236}">
                  <a16:creationId xmlns:a16="http://schemas.microsoft.com/office/drawing/2014/main" id="{1065CC16-DED3-4048-8705-CA87554422D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uppe 132">
            <a:extLst>
              <a:ext uri="{FF2B5EF4-FFF2-40B4-BE49-F238E27FC236}">
                <a16:creationId xmlns:a16="http://schemas.microsoft.com/office/drawing/2014/main" id="{4EDC1B45-4090-4B45-80FB-8DF542E67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72910" y="4599626"/>
            <a:ext cx="8858463" cy="174171"/>
            <a:chOff x="1835966" y="4162015"/>
            <a:chExt cx="8858463" cy="174171"/>
          </a:xfrm>
        </p:grpSpPr>
        <p:sp>
          <p:nvSpPr>
            <p:cNvPr id="90" name="Oval 234">
              <a:extLst>
                <a:ext uri="{FF2B5EF4-FFF2-40B4-BE49-F238E27FC236}">
                  <a16:creationId xmlns:a16="http://schemas.microsoft.com/office/drawing/2014/main" id="{1EFAF30E-1CB4-4DCC-B1A8-30450AECD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91" name="Oval 236">
              <a:extLst>
                <a:ext uri="{FF2B5EF4-FFF2-40B4-BE49-F238E27FC236}">
                  <a16:creationId xmlns:a16="http://schemas.microsoft.com/office/drawing/2014/main" id="{A53911EE-BFCB-48ED-9821-C8FD044984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92" name="Oval 238">
              <a:extLst>
                <a:ext uri="{FF2B5EF4-FFF2-40B4-BE49-F238E27FC236}">
                  <a16:creationId xmlns:a16="http://schemas.microsoft.com/office/drawing/2014/main" id="{AE84E691-02AF-4C42-B3B7-EE46E825C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93" name="Oval 240">
              <a:extLst>
                <a:ext uri="{FF2B5EF4-FFF2-40B4-BE49-F238E27FC236}">
                  <a16:creationId xmlns:a16="http://schemas.microsoft.com/office/drawing/2014/main" id="{EB9041A9-2967-41AF-BE0A-A7476B97B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94" name="Oval 242">
              <a:extLst>
                <a:ext uri="{FF2B5EF4-FFF2-40B4-BE49-F238E27FC236}">
                  <a16:creationId xmlns:a16="http://schemas.microsoft.com/office/drawing/2014/main" id="{2B7F05AE-8C2E-43EB-BBA0-897D173AF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95" name="Oval 244">
              <a:extLst>
                <a:ext uri="{FF2B5EF4-FFF2-40B4-BE49-F238E27FC236}">
                  <a16:creationId xmlns:a16="http://schemas.microsoft.com/office/drawing/2014/main" id="{4248E8A5-3D01-49ED-BEC6-0D27C4C50B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96" name="Oval 246">
              <a:extLst>
                <a:ext uri="{FF2B5EF4-FFF2-40B4-BE49-F238E27FC236}">
                  <a16:creationId xmlns:a16="http://schemas.microsoft.com/office/drawing/2014/main" id="{A50B1FA2-FFAB-4A04-8C04-CF6BC1BCDC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97" name="Oval 248">
              <a:extLst>
                <a:ext uri="{FF2B5EF4-FFF2-40B4-BE49-F238E27FC236}">
                  <a16:creationId xmlns:a16="http://schemas.microsoft.com/office/drawing/2014/main" id="{B70F9284-E3A9-4E8C-9C28-93D985513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98" name="Oval 250">
              <a:extLst>
                <a:ext uri="{FF2B5EF4-FFF2-40B4-BE49-F238E27FC236}">
                  <a16:creationId xmlns:a16="http://schemas.microsoft.com/office/drawing/2014/main" id="{494AA308-491E-44AE-A81D-E62D362FC4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99" name="Oval 252">
              <a:extLst>
                <a:ext uri="{FF2B5EF4-FFF2-40B4-BE49-F238E27FC236}">
                  <a16:creationId xmlns:a16="http://schemas.microsoft.com/office/drawing/2014/main" id="{03B58A61-0691-4D1F-9A25-7CCB12DA9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100" name="Oval 254">
              <a:extLst>
                <a:ext uri="{FF2B5EF4-FFF2-40B4-BE49-F238E27FC236}">
                  <a16:creationId xmlns:a16="http://schemas.microsoft.com/office/drawing/2014/main" id="{57F5DE50-7369-4681-A8F6-5E935A517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101" name="Oval 256">
              <a:extLst>
                <a:ext uri="{FF2B5EF4-FFF2-40B4-BE49-F238E27FC236}">
                  <a16:creationId xmlns:a16="http://schemas.microsoft.com/office/drawing/2014/main" id="{4C666F7C-EBDE-456E-B607-1E0FA6924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</p:grpSp>
      <p:grpSp>
        <p:nvGrpSpPr>
          <p:cNvPr id="105" name="Gruppe 104">
            <a:extLst>
              <a:ext uri="{FF2B5EF4-FFF2-40B4-BE49-F238E27FC236}">
                <a16:creationId xmlns:a16="http://schemas.microsoft.com/office/drawing/2014/main" id="{FFFF66A7-062A-4A45-8A10-A8F847AF1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49387" y="2999128"/>
            <a:ext cx="8510121" cy="0"/>
            <a:chOff x="1504814" y="2488864"/>
            <a:chExt cx="8510121" cy="0"/>
          </a:xfrm>
        </p:grpSpPr>
        <p:cxnSp>
          <p:nvCxnSpPr>
            <p:cNvPr id="106" name="Rett linje 105">
              <a:extLst>
                <a:ext uri="{FF2B5EF4-FFF2-40B4-BE49-F238E27FC236}">
                  <a16:creationId xmlns:a16="http://schemas.microsoft.com/office/drawing/2014/main" id="{A2090933-BFE5-4598-998F-C2857039426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Rett linje 106">
              <a:extLst>
                <a:ext uri="{FF2B5EF4-FFF2-40B4-BE49-F238E27FC236}">
                  <a16:creationId xmlns:a16="http://schemas.microsoft.com/office/drawing/2014/main" id="{C7E50B9E-AD14-448E-B2DF-ED1D0F49086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Rett linje 107">
              <a:extLst>
                <a:ext uri="{FF2B5EF4-FFF2-40B4-BE49-F238E27FC236}">
                  <a16:creationId xmlns:a16="http://schemas.microsoft.com/office/drawing/2014/main" id="{1F782020-9AE0-4B20-ACD4-057C60173A6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Rett linje 108">
              <a:extLst>
                <a:ext uri="{FF2B5EF4-FFF2-40B4-BE49-F238E27FC236}">
                  <a16:creationId xmlns:a16="http://schemas.microsoft.com/office/drawing/2014/main" id="{DE1A502D-7651-4CBE-81DE-FF4F102DAA7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Rett linje 109">
              <a:extLst>
                <a:ext uri="{FF2B5EF4-FFF2-40B4-BE49-F238E27FC236}">
                  <a16:creationId xmlns:a16="http://schemas.microsoft.com/office/drawing/2014/main" id="{D4C29AAF-4E83-44DA-A084-3FF3C70F61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Rett linje 110">
              <a:extLst>
                <a:ext uri="{FF2B5EF4-FFF2-40B4-BE49-F238E27FC236}">
                  <a16:creationId xmlns:a16="http://schemas.microsoft.com/office/drawing/2014/main" id="{AC5616E9-1DAC-4713-A257-8682DD24AC5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Rett linje 111">
              <a:extLst>
                <a:ext uri="{FF2B5EF4-FFF2-40B4-BE49-F238E27FC236}">
                  <a16:creationId xmlns:a16="http://schemas.microsoft.com/office/drawing/2014/main" id="{ACDC726D-AB0E-4ED3-82DB-9DD54ADB100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Rett linje 112">
              <a:extLst>
                <a:ext uri="{FF2B5EF4-FFF2-40B4-BE49-F238E27FC236}">
                  <a16:creationId xmlns:a16="http://schemas.microsoft.com/office/drawing/2014/main" id="{12F1E4A6-E07E-4550-AB72-53438E0C4F0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Rett linje 113">
              <a:extLst>
                <a:ext uri="{FF2B5EF4-FFF2-40B4-BE49-F238E27FC236}">
                  <a16:creationId xmlns:a16="http://schemas.microsoft.com/office/drawing/2014/main" id="{6B638F82-2127-4858-AA45-F08A1CADABB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Rett linje 114">
              <a:extLst>
                <a:ext uri="{FF2B5EF4-FFF2-40B4-BE49-F238E27FC236}">
                  <a16:creationId xmlns:a16="http://schemas.microsoft.com/office/drawing/2014/main" id="{028005E8-9894-4966-8BDE-95577A6039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Rett linje 115">
              <a:extLst>
                <a:ext uri="{FF2B5EF4-FFF2-40B4-BE49-F238E27FC236}">
                  <a16:creationId xmlns:a16="http://schemas.microsoft.com/office/drawing/2014/main" id="{CFFBFEB2-9943-4D83-86DB-1A86AC15E8E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uppe 133">
            <a:extLst>
              <a:ext uri="{FF2B5EF4-FFF2-40B4-BE49-F238E27FC236}">
                <a16:creationId xmlns:a16="http://schemas.microsoft.com/office/drawing/2014/main" id="{67045F09-8CF5-4E51-A65C-54F8BF015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72910" y="2903401"/>
            <a:ext cx="8858463" cy="174171"/>
            <a:chOff x="1835966" y="4162015"/>
            <a:chExt cx="8858463" cy="174171"/>
          </a:xfrm>
        </p:grpSpPr>
        <p:sp>
          <p:nvSpPr>
            <p:cNvPr id="135" name="Oval 234">
              <a:extLst>
                <a:ext uri="{FF2B5EF4-FFF2-40B4-BE49-F238E27FC236}">
                  <a16:creationId xmlns:a16="http://schemas.microsoft.com/office/drawing/2014/main" id="{09B4CFFD-0C29-4685-915E-4DC40D4D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136" name="Oval 236">
              <a:extLst>
                <a:ext uri="{FF2B5EF4-FFF2-40B4-BE49-F238E27FC236}">
                  <a16:creationId xmlns:a16="http://schemas.microsoft.com/office/drawing/2014/main" id="{736381B7-7D05-4040-9A1B-1918415768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137" name="Oval 238">
              <a:extLst>
                <a:ext uri="{FF2B5EF4-FFF2-40B4-BE49-F238E27FC236}">
                  <a16:creationId xmlns:a16="http://schemas.microsoft.com/office/drawing/2014/main" id="{4F77152F-41F4-45EC-B530-B38C5111C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138" name="Oval 240">
              <a:extLst>
                <a:ext uri="{FF2B5EF4-FFF2-40B4-BE49-F238E27FC236}">
                  <a16:creationId xmlns:a16="http://schemas.microsoft.com/office/drawing/2014/main" id="{8FB428D5-0A0E-4CF3-A223-9F4F7B386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139" name="Oval 242">
              <a:extLst>
                <a:ext uri="{FF2B5EF4-FFF2-40B4-BE49-F238E27FC236}">
                  <a16:creationId xmlns:a16="http://schemas.microsoft.com/office/drawing/2014/main" id="{A4275727-B33C-4EB0-9E6E-7CE335603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140" name="Oval 244">
              <a:extLst>
                <a:ext uri="{FF2B5EF4-FFF2-40B4-BE49-F238E27FC236}">
                  <a16:creationId xmlns:a16="http://schemas.microsoft.com/office/drawing/2014/main" id="{7998F366-05B2-42D3-9B4E-CD7F91FB9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141" name="Oval 246">
              <a:extLst>
                <a:ext uri="{FF2B5EF4-FFF2-40B4-BE49-F238E27FC236}">
                  <a16:creationId xmlns:a16="http://schemas.microsoft.com/office/drawing/2014/main" id="{8593BF6C-17E2-4AB7-85D7-0B93D23768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142" name="Oval 248">
              <a:extLst>
                <a:ext uri="{FF2B5EF4-FFF2-40B4-BE49-F238E27FC236}">
                  <a16:creationId xmlns:a16="http://schemas.microsoft.com/office/drawing/2014/main" id="{74F85EBE-E43B-4B81-85F1-89969EC56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143" name="Oval 250">
              <a:extLst>
                <a:ext uri="{FF2B5EF4-FFF2-40B4-BE49-F238E27FC236}">
                  <a16:creationId xmlns:a16="http://schemas.microsoft.com/office/drawing/2014/main" id="{16C21525-8829-45F3-8C9F-05274678E7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144" name="Oval 252">
              <a:extLst>
                <a:ext uri="{FF2B5EF4-FFF2-40B4-BE49-F238E27FC236}">
                  <a16:creationId xmlns:a16="http://schemas.microsoft.com/office/drawing/2014/main" id="{8FFF03BC-2EFF-4AF5-B788-A1FEA5378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145" name="Oval 254">
              <a:extLst>
                <a:ext uri="{FF2B5EF4-FFF2-40B4-BE49-F238E27FC236}">
                  <a16:creationId xmlns:a16="http://schemas.microsoft.com/office/drawing/2014/main" id="{D811BD14-6461-4DD9-9A2C-BFC2C9553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  <p:sp>
          <p:nvSpPr>
            <p:cNvPr id="146" name="Oval 256">
              <a:extLst>
                <a:ext uri="{FF2B5EF4-FFF2-40B4-BE49-F238E27FC236}">
                  <a16:creationId xmlns:a16="http://schemas.microsoft.com/office/drawing/2014/main" id="{929BB859-9DB9-433D-8C7B-91E7FED48B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 noProof="0"/>
            </a:p>
          </p:txBody>
        </p:sp>
      </p:grpSp>
      <p:pic>
        <p:nvPicPr>
          <p:cNvPr id="159" name="Grafikk 158">
            <a:extLst>
              <a:ext uri="{FF2B5EF4-FFF2-40B4-BE49-F238E27FC236}">
                <a16:creationId xmlns:a16="http://schemas.microsoft.com/office/drawing/2014/main" id="{A24C8354-AD07-4B50-9334-314D6B2B1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6237133"/>
            <a:ext cx="12191999" cy="620867"/>
          </a:xfrm>
          <a:prstGeom prst="rect">
            <a:avLst/>
          </a:prstGeom>
        </p:spPr>
      </p:pic>
      <p:sp>
        <p:nvSpPr>
          <p:cNvPr id="160" name="Plassholder for dato 2">
            <a:extLst>
              <a:ext uri="{FF2B5EF4-FFF2-40B4-BE49-F238E27FC236}">
                <a16:creationId xmlns:a16="http://schemas.microsoft.com/office/drawing/2014/main" id="{D3F09D93-A56A-41E4-A3BA-42472B0A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161" name="Plassholder for bunntekst 3">
            <a:extLst>
              <a:ext uri="{FF2B5EF4-FFF2-40B4-BE49-F238E27FC236}">
                <a16:creationId xmlns:a16="http://schemas.microsoft.com/office/drawing/2014/main" id="{5951592E-5737-43C9-B6B0-D13407661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162" name="Plassholder for lysbildenummer 4">
            <a:extLst>
              <a:ext uri="{FF2B5EF4-FFF2-40B4-BE49-F238E27FC236}">
                <a16:creationId xmlns:a16="http://schemas.microsoft.com/office/drawing/2014/main" id="{3B542197-0399-4FBD-A10C-B97A68AA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706256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nsk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D96D4A-16D3-4C35-A383-2DF039D54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9728" y="317739"/>
            <a:ext cx="4114800" cy="623923"/>
          </a:xfrm>
          <a:prstGeom prst="rect">
            <a:avLst/>
          </a:prstGeom>
        </p:spPr>
        <p:txBody>
          <a:bodyPr rtlCol="0" anchor="ctr"/>
          <a:lstStyle>
            <a:lvl1pPr>
              <a:defRPr sz="2400" cap="all" spc="1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nb-NO" noProof="0"/>
              <a:t>Klikk for å legge til tittel</a:t>
            </a: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FF255611-8280-41F3-A5FA-821E144AEA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14400" y="905856"/>
            <a:ext cx="5759450" cy="5047269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 cap="all" baseline="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600" cap="all" baseline="0">
                <a:solidFill>
                  <a:schemeClr val="accent5">
                    <a:lumMod val="50000"/>
                  </a:schemeClr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accent5">
                    <a:lumMod val="50000"/>
                  </a:schemeClr>
                </a:solidFill>
              </a:defRPr>
            </a:lvl3pPr>
            <a:lvl4pPr marL="13716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4pPr>
            <a:lvl5pPr marL="18288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 rtl="0"/>
            <a:r>
              <a:rPr lang="nb-NO" noProof="0"/>
              <a:t>Klikk for å legge til innhold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3453DB9-3C4B-4136-96D2-08A7D5AD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1464841-801A-499A-BFD2-9731D2D8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8" name="Plassholder for bilde 8">
            <a:extLst>
              <a:ext uri="{FF2B5EF4-FFF2-40B4-BE49-F238E27FC236}">
                <a16:creationId xmlns:a16="http://schemas.microsoft.com/office/drawing/2014/main" id="{A6BF61C1-4A8C-44D4-901D-E065B7B42A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98229" y="0"/>
            <a:ext cx="459377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9C78F9D-CD73-4D53-A871-D6C0B643A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378806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årt Team 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ktangel 34">
            <a:extLst>
              <a:ext uri="{FF2B5EF4-FFF2-40B4-BE49-F238E27FC236}">
                <a16:creationId xmlns:a16="http://schemas.microsoft.com/office/drawing/2014/main" id="{7726902C-381D-4629-AF04-0689A76C5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354286"/>
            <a:ext cx="12192001" cy="2503713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480C3F3-53A4-4049-96CE-C6C4EB9DA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600" y="544286"/>
            <a:ext cx="4114800" cy="74792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nb-NO" noProof="0"/>
              <a:t>Klikk for å legge til tittel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3F669E6E-28BD-4FC9-BFB3-B42707D2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7731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14" name="Plassholder for tekst 10">
            <a:extLst>
              <a:ext uri="{FF2B5EF4-FFF2-40B4-BE49-F238E27FC236}">
                <a16:creationId xmlns:a16="http://schemas.microsoft.com/office/drawing/2014/main" id="{B0CE1D3C-6E95-41C8-9202-B6BACEA97C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3729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Legg til navn</a:t>
            </a:r>
          </a:p>
        </p:txBody>
      </p:sp>
      <p:sp>
        <p:nvSpPr>
          <p:cNvPr id="15" name="Plassholder for tekst 10">
            <a:extLst>
              <a:ext uri="{FF2B5EF4-FFF2-40B4-BE49-F238E27FC236}">
                <a16:creationId xmlns:a16="http://schemas.microsoft.com/office/drawing/2014/main" id="{A90F4B16-F669-4D35-8B6D-5DE38097DD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3728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Legg til tittel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E90D56BE-BB71-4ADC-B308-883B7BB63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3729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18" name="Plassholder for bilde 9">
            <a:extLst>
              <a:ext uri="{FF2B5EF4-FFF2-40B4-BE49-F238E27FC236}">
                <a16:creationId xmlns:a16="http://schemas.microsoft.com/office/drawing/2014/main" id="{24532133-7BD7-49DF-96C1-B4A992CE4DF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667826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4AF4F5B9-821C-4A57-B5E2-055949CEC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73824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6" name="Plassholder for tekst 10">
            <a:extLst>
              <a:ext uri="{FF2B5EF4-FFF2-40B4-BE49-F238E27FC236}">
                <a16:creationId xmlns:a16="http://schemas.microsoft.com/office/drawing/2014/main" id="{63893EB3-C98E-4A69-A71C-7C922128375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73826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Legg til navn</a:t>
            </a:r>
          </a:p>
        </p:txBody>
      </p:sp>
      <p:sp>
        <p:nvSpPr>
          <p:cNvPr id="27" name="Plassholder for tekst 10">
            <a:extLst>
              <a:ext uri="{FF2B5EF4-FFF2-40B4-BE49-F238E27FC236}">
                <a16:creationId xmlns:a16="http://schemas.microsoft.com/office/drawing/2014/main" id="{5D0352AF-E877-45F2-9868-A8A1E017A91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73825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Legg til tittel</a:t>
            </a:r>
          </a:p>
        </p:txBody>
      </p:sp>
      <p:sp>
        <p:nvSpPr>
          <p:cNvPr id="20" name="Plassholder for bilde 9">
            <a:extLst>
              <a:ext uri="{FF2B5EF4-FFF2-40B4-BE49-F238E27FC236}">
                <a16:creationId xmlns:a16="http://schemas.microsoft.com/office/drawing/2014/main" id="{750DAF93-603B-44B6-99DC-79A63DC3A1F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37921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C372AD67-26BA-4843-BAFE-B661A05BB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3919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FE0EAD7F-FBD0-4EA0-A7E7-5E65604B4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14014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8" name="Plassholder for tekst 10">
            <a:extLst>
              <a:ext uri="{FF2B5EF4-FFF2-40B4-BE49-F238E27FC236}">
                <a16:creationId xmlns:a16="http://schemas.microsoft.com/office/drawing/2014/main" id="{DA3EAA29-D608-4031-9C0E-0610D1886CA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3921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Legg til navn</a:t>
            </a:r>
          </a:p>
        </p:txBody>
      </p:sp>
      <p:sp>
        <p:nvSpPr>
          <p:cNvPr id="29" name="Plassholder for tekst 10">
            <a:extLst>
              <a:ext uri="{FF2B5EF4-FFF2-40B4-BE49-F238E27FC236}">
                <a16:creationId xmlns:a16="http://schemas.microsoft.com/office/drawing/2014/main" id="{1DC4676B-9880-4C33-A8A2-88FB0944CF3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43920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Legg til tittel</a:t>
            </a:r>
          </a:p>
        </p:txBody>
      </p:sp>
      <p:sp>
        <p:nvSpPr>
          <p:cNvPr id="24" name="Plassholder for bilde 9">
            <a:extLst>
              <a:ext uri="{FF2B5EF4-FFF2-40B4-BE49-F238E27FC236}">
                <a16:creationId xmlns:a16="http://schemas.microsoft.com/office/drawing/2014/main" id="{AF6D479F-D265-4CD5-88BE-FC37AFC5FF4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208016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30" name="Plassholder for tekst 10">
            <a:extLst>
              <a:ext uri="{FF2B5EF4-FFF2-40B4-BE49-F238E27FC236}">
                <a16:creationId xmlns:a16="http://schemas.microsoft.com/office/drawing/2014/main" id="{ED618ADF-296A-4300-A8AE-A1837B390A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14015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Legg til navn</a:t>
            </a:r>
          </a:p>
        </p:txBody>
      </p:sp>
      <p:sp>
        <p:nvSpPr>
          <p:cNvPr id="31" name="Plassholder for tekst 10">
            <a:extLst>
              <a:ext uri="{FF2B5EF4-FFF2-40B4-BE49-F238E27FC236}">
                <a16:creationId xmlns:a16="http://schemas.microsoft.com/office/drawing/2014/main" id="{CA503612-3331-4786-8298-4A1E0C1C75D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4014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Legg til tittel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5A1D0F5-2B0B-4318-B5DC-AECB09851E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63A8939-F5BE-47FA-AE2F-AF66C45B1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98A3F37-FB91-4420-832B-EA39AE37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7232596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årt Team 8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ktangel 76">
            <a:extLst>
              <a:ext uri="{FF2B5EF4-FFF2-40B4-BE49-F238E27FC236}">
                <a16:creationId xmlns:a16="http://schemas.microsoft.com/office/drawing/2014/main" id="{B70B2057-9B78-4391-A15F-27A41A72F1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354286"/>
            <a:ext cx="12192001" cy="2503713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AB059CD-37AB-48A3-9976-0B38FF7A5A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7106" y="589720"/>
            <a:ext cx="4006114" cy="657784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nb-NO" noProof="0"/>
              <a:t>Klikk for å legge til tittel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236E0B0A-0B1B-438D-8971-570ACA956B8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64029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21FB8438-2DA4-4B23-ACCD-3DEADF3E7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9156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46" name="Plassholder for tekst 10">
            <a:extLst>
              <a:ext uri="{FF2B5EF4-FFF2-40B4-BE49-F238E27FC236}">
                <a16:creationId xmlns:a16="http://schemas.microsoft.com/office/drawing/2014/main" id="{3E63EE1F-208F-40D0-9307-47F66C8581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28073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Legg til navn</a:t>
            </a:r>
          </a:p>
        </p:txBody>
      </p:sp>
      <p:sp>
        <p:nvSpPr>
          <p:cNvPr id="47" name="Plassholder for tekst 10">
            <a:extLst>
              <a:ext uri="{FF2B5EF4-FFF2-40B4-BE49-F238E27FC236}">
                <a16:creationId xmlns:a16="http://schemas.microsoft.com/office/drawing/2014/main" id="{40F7C878-62A1-4A30-AA27-C5F502C8D3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8073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Legg til tittel</a:t>
            </a:r>
          </a:p>
        </p:txBody>
      </p:sp>
      <p:sp>
        <p:nvSpPr>
          <p:cNvPr id="48" name="Plassholder for bilde 9">
            <a:extLst>
              <a:ext uri="{FF2B5EF4-FFF2-40B4-BE49-F238E27FC236}">
                <a16:creationId xmlns:a16="http://schemas.microsoft.com/office/drawing/2014/main" id="{5D495D18-EB49-4AD5-A7EE-1E6D2496B69A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211979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9248BBAE-0CA8-464A-A4E0-AB7D697DA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7106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50" name="Plassholder for tekst 10">
            <a:extLst>
              <a:ext uri="{FF2B5EF4-FFF2-40B4-BE49-F238E27FC236}">
                <a16:creationId xmlns:a16="http://schemas.microsoft.com/office/drawing/2014/main" id="{03551339-A94F-4674-8165-3BFA78946D0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76023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Legg til navn</a:t>
            </a:r>
          </a:p>
        </p:txBody>
      </p:sp>
      <p:sp>
        <p:nvSpPr>
          <p:cNvPr id="51" name="Plassholder for tekst 10">
            <a:extLst>
              <a:ext uri="{FF2B5EF4-FFF2-40B4-BE49-F238E27FC236}">
                <a16:creationId xmlns:a16="http://schemas.microsoft.com/office/drawing/2014/main" id="{D1839C5B-C216-4FB8-A285-4D99AF56E8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6023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Legg til tittel</a:t>
            </a:r>
          </a:p>
        </p:txBody>
      </p:sp>
      <p:sp>
        <p:nvSpPr>
          <p:cNvPr id="52" name="Plassholder for bilde 9">
            <a:extLst>
              <a:ext uri="{FF2B5EF4-FFF2-40B4-BE49-F238E27FC236}">
                <a16:creationId xmlns:a16="http://schemas.microsoft.com/office/drawing/2014/main" id="{ACA22B55-1DD2-4FE6-95FC-D8BC2BBECF0A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859928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53" name="Rektangel 52">
            <a:extLst>
              <a:ext uri="{FF2B5EF4-FFF2-40B4-BE49-F238E27FC236}">
                <a16:creationId xmlns:a16="http://schemas.microsoft.com/office/drawing/2014/main" id="{9473BE6D-AE02-42D4-838E-F7916980D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45055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54" name="Plassholder for tekst 10">
            <a:extLst>
              <a:ext uri="{FF2B5EF4-FFF2-40B4-BE49-F238E27FC236}">
                <a16:creationId xmlns:a16="http://schemas.microsoft.com/office/drawing/2014/main" id="{35C2A2FE-AA36-4715-97F6-B743D26DE3F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23972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Legg til navn</a:t>
            </a:r>
          </a:p>
        </p:txBody>
      </p:sp>
      <p:sp>
        <p:nvSpPr>
          <p:cNvPr id="55" name="Plassholder for tekst 10">
            <a:extLst>
              <a:ext uri="{FF2B5EF4-FFF2-40B4-BE49-F238E27FC236}">
                <a16:creationId xmlns:a16="http://schemas.microsoft.com/office/drawing/2014/main" id="{B98652DE-F8C8-4EA5-8CDA-9985B636DE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23972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Legg til tittel</a:t>
            </a:r>
          </a:p>
        </p:txBody>
      </p:sp>
      <p:sp>
        <p:nvSpPr>
          <p:cNvPr id="56" name="Plassholder for bilde 9">
            <a:extLst>
              <a:ext uri="{FF2B5EF4-FFF2-40B4-BE49-F238E27FC236}">
                <a16:creationId xmlns:a16="http://schemas.microsoft.com/office/drawing/2014/main" id="{40C3D084-82F3-4C1C-95E8-56362097EDFB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9507876" y="1858432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57" name="Rektangel 56">
            <a:extLst>
              <a:ext uri="{FF2B5EF4-FFF2-40B4-BE49-F238E27FC236}">
                <a16:creationId xmlns:a16="http://schemas.microsoft.com/office/drawing/2014/main" id="{E0EC4B6A-1FAA-43D1-9436-A3BFF08A8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93003" y="1715538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58" name="Plassholder for tekst 10">
            <a:extLst>
              <a:ext uri="{FF2B5EF4-FFF2-40B4-BE49-F238E27FC236}">
                <a16:creationId xmlns:a16="http://schemas.microsoft.com/office/drawing/2014/main" id="{ABB7ACFA-C6F3-4D7A-A6D8-73035EF164D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71920" y="3209081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Legg til navn</a:t>
            </a:r>
          </a:p>
        </p:txBody>
      </p:sp>
      <p:sp>
        <p:nvSpPr>
          <p:cNvPr id="59" name="Plassholder for tekst 10">
            <a:extLst>
              <a:ext uri="{FF2B5EF4-FFF2-40B4-BE49-F238E27FC236}">
                <a16:creationId xmlns:a16="http://schemas.microsoft.com/office/drawing/2014/main" id="{F9CBC3B9-EDF1-45E0-BFBF-53888131CBA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71920" y="3492671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Legg til tittel</a:t>
            </a:r>
          </a:p>
        </p:txBody>
      </p:sp>
      <p:sp>
        <p:nvSpPr>
          <p:cNvPr id="60" name="Plassholder for bilde 9">
            <a:extLst>
              <a:ext uri="{FF2B5EF4-FFF2-40B4-BE49-F238E27FC236}">
                <a16:creationId xmlns:a16="http://schemas.microsoft.com/office/drawing/2014/main" id="{A7D13807-1ECF-4830-AB8D-D33E4F22330E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564029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61" name="Rektangel 60">
            <a:extLst>
              <a:ext uri="{FF2B5EF4-FFF2-40B4-BE49-F238E27FC236}">
                <a16:creationId xmlns:a16="http://schemas.microsoft.com/office/drawing/2014/main" id="{40E1F756-2737-4291-8D41-307BFE737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9156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62" name="Plassholder for tekst 10">
            <a:extLst>
              <a:ext uri="{FF2B5EF4-FFF2-40B4-BE49-F238E27FC236}">
                <a16:creationId xmlns:a16="http://schemas.microsoft.com/office/drawing/2014/main" id="{C5BD35EC-547F-4A42-85C6-E2C94C2A03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28073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Legg til navn</a:t>
            </a:r>
          </a:p>
        </p:txBody>
      </p:sp>
      <p:sp>
        <p:nvSpPr>
          <p:cNvPr id="63" name="Plassholder for tekst 10">
            <a:extLst>
              <a:ext uri="{FF2B5EF4-FFF2-40B4-BE49-F238E27FC236}">
                <a16:creationId xmlns:a16="http://schemas.microsoft.com/office/drawing/2014/main" id="{D89797D3-65B3-414D-9657-B5DA393491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8073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Legg til tittel</a:t>
            </a:r>
          </a:p>
        </p:txBody>
      </p:sp>
      <p:sp>
        <p:nvSpPr>
          <p:cNvPr id="64" name="Plassholder for bilde 9">
            <a:extLst>
              <a:ext uri="{FF2B5EF4-FFF2-40B4-BE49-F238E27FC236}">
                <a16:creationId xmlns:a16="http://schemas.microsoft.com/office/drawing/2014/main" id="{280147ED-89CE-475D-A96F-AA7A912E00B8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4211979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65" name="Rektangel 64">
            <a:extLst>
              <a:ext uri="{FF2B5EF4-FFF2-40B4-BE49-F238E27FC236}">
                <a16:creationId xmlns:a16="http://schemas.microsoft.com/office/drawing/2014/main" id="{B10D74ED-CECE-4A22-B877-966D53821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7106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66" name="Plassholder for tekst 10">
            <a:extLst>
              <a:ext uri="{FF2B5EF4-FFF2-40B4-BE49-F238E27FC236}">
                <a16:creationId xmlns:a16="http://schemas.microsoft.com/office/drawing/2014/main" id="{0C937A25-DAA7-4478-ADF6-728F4D61897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676023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Legg til navn</a:t>
            </a:r>
          </a:p>
        </p:txBody>
      </p:sp>
      <p:sp>
        <p:nvSpPr>
          <p:cNvPr id="67" name="Plassholder for tekst 10">
            <a:extLst>
              <a:ext uri="{FF2B5EF4-FFF2-40B4-BE49-F238E27FC236}">
                <a16:creationId xmlns:a16="http://schemas.microsoft.com/office/drawing/2014/main" id="{8AB48703-9A4A-440C-9049-7FE889764E5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76023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Legg til tittel</a:t>
            </a:r>
          </a:p>
        </p:txBody>
      </p:sp>
      <p:sp>
        <p:nvSpPr>
          <p:cNvPr id="68" name="Plassholder for bilde 9">
            <a:extLst>
              <a:ext uri="{FF2B5EF4-FFF2-40B4-BE49-F238E27FC236}">
                <a16:creationId xmlns:a16="http://schemas.microsoft.com/office/drawing/2014/main" id="{5D9D5119-D677-47FD-AEEB-49FE4DDEF6B0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859928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69" name="Rektangel 68">
            <a:extLst>
              <a:ext uri="{FF2B5EF4-FFF2-40B4-BE49-F238E27FC236}">
                <a16:creationId xmlns:a16="http://schemas.microsoft.com/office/drawing/2014/main" id="{0AF0F623-CF57-4D6B-87F3-FD410516E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45055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70" name="Plassholder for tekst 10">
            <a:extLst>
              <a:ext uri="{FF2B5EF4-FFF2-40B4-BE49-F238E27FC236}">
                <a16:creationId xmlns:a16="http://schemas.microsoft.com/office/drawing/2014/main" id="{3BE3B8C3-ECB9-46D2-B11F-A5569909748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23972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Legg til navn</a:t>
            </a:r>
          </a:p>
        </p:txBody>
      </p:sp>
      <p:sp>
        <p:nvSpPr>
          <p:cNvPr id="71" name="Plassholder for tekst 10">
            <a:extLst>
              <a:ext uri="{FF2B5EF4-FFF2-40B4-BE49-F238E27FC236}">
                <a16:creationId xmlns:a16="http://schemas.microsoft.com/office/drawing/2014/main" id="{FB1EE68D-97FA-4EA4-B792-5AC6C49F902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23972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Legg til tittel</a:t>
            </a:r>
          </a:p>
        </p:txBody>
      </p:sp>
      <p:sp>
        <p:nvSpPr>
          <p:cNvPr id="72" name="Plassholder for bilde 9">
            <a:extLst>
              <a:ext uri="{FF2B5EF4-FFF2-40B4-BE49-F238E27FC236}">
                <a16:creationId xmlns:a16="http://schemas.microsoft.com/office/drawing/2014/main" id="{7E98343B-32E9-4538-991A-B5EACD651D41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507876" y="4125872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73" name="Rektangel 72">
            <a:extLst>
              <a:ext uri="{FF2B5EF4-FFF2-40B4-BE49-F238E27FC236}">
                <a16:creationId xmlns:a16="http://schemas.microsoft.com/office/drawing/2014/main" id="{823CC91A-02A3-4B96-BCEE-76C1D25CC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93003" y="3982978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74" name="Plassholder for tekst 10">
            <a:extLst>
              <a:ext uri="{FF2B5EF4-FFF2-40B4-BE49-F238E27FC236}">
                <a16:creationId xmlns:a16="http://schemas.microsoft.com/office/drawing/2014/main" id="{DBE2EAAB-674D-41E1-92E6-A7459FEFDAE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971920" y="5476521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Legg til navn</a:t>
            </a:r>
          </a:p>
        </p:txBody>
      </p:sp>
      <p:sp>
        <p:nvSpPr>
          <p:cNvPr id="75" name="Plassholder for tekst 10">
            <a:extLst>
              <a:ext uri="{FF2B5EF4-FFF2-40B4-BE49-F238E27FC236}">
                <a16:creationId xmlns:a16="http://schemas.microsoft.com/office/drawing/2014/main" id="{C60D862C-3474-4A4A-8557-AD2C7917BFE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971920" y="5760111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Legg til tittel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3508728-25CF-4DB1-9A83-FAFA5ABEC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9D454F9-A55F-44A0-9695-FC40C6684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A38C64F-7F14-454A-B830-80CCE5B1D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828162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sier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4C64230-8BD4-4150-967D-421B6FE43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BBA8AE08-0788-4D8A-8C9D-7E5AAA112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600" y="615940"/>
            <a:ext cx="4137262" cy="938778"/>
          </a:xfrm>
          <a:prstGeom prst="rect">
            <a:avLst/>
          </a:prstGeom>
        </p:spPr>
        <p:txBody>
          <a:bodyPr rtlCol="0" anchor="ctr"/>
          <a:lstStyle>
            <a:lvl1pPr algn="ctr">
              <a:defRPr lang="en-US"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legge til tittel</a:t>
            </a:r>
          </a:p>
        </p:txBody>
      </p:sp>
      <p:sp>
        <p:nvSpPr>
          <p:cNvPr id="18" name="Plassholder for tekst 10">
            <a:extLst>
              <a:ext uri="{FF2B5EF4-FFF2-40B4-BE49-F238E27FC236}">
                <a16:creationId xmlns:a16="http://schemas.microsoft.com/office/drawing/2014/main" id="{8A119E1C-2243-42E2-8A58-CC171131D1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01170" y="3079567"/>
            <a:ext cx="1200150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legg til</a:t>
            </a:r>
          </a:p>
        </p:txBody>
      </p:sp>
      <p:sp>
        <p:nvSpPr>
          <p:cNvPr id="59" name="Plassholder for tekst 10">
            <a:extLst>
              <a:ext uri="{FF2B5EF4-FFF2-40B4-BE49-F238E27FC236}">
                <a16:creationId xmlns:a16="http://schemas.microsoft.com/office/drawing/2014/main" id="{337797F5-74CE-492B-806B-221CAF3535C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010890" y="3079567"/>
            <a:ext cx="1223858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legg til</a:t>
            </a:r>
          </a:p>
        </p:txBody>
      </p:sp>
      <p:sp>
        <p:nvSpPr>
          <p:cNvPr id="60" name="Plassholder for tekst 10">
            <a:extLst>
              <a:ext uri="{FF2B5EF4-FFF2-40B4-BE49-F238E27FC236}">
                <a16:creationId xmlns:a16="http://schemas.microsoft.com/office/drawing/2014/main" id="{2431D1A0-10D1-4D2E-AC6F-F8C9E6A226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88252" y="3079567"/>
            <a:ext cx="1187610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legg til</a:t>
            </a:r>
          </a:p>
        </p:txBody>
      </p:sp>
      <p:sp>
        <p:nvSpPr>
          <p:cNvPr id="61" name="Plassholder for tekst 10">
            <a:extLst>
              <a:ext uri="{FF2B5EF4-FFF2-40B4-BE49-F238E27FC236}">
                <a16:creationId xmlns:a16="http://schemas.microsoft.com/office/drawing/2014/main" id="{4028BD6A-568F-4A16-AE86-5D88861C3BB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879382" y="3079567"/>
            <a:ext cx="1211785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legg til</a:t>
            </a:r>
          </a:p>
        </p:txBody>
      </p:sp>
      <p:sp>
        <p:nvSpPr>
          <p:cNvPr id="52" name="Plassholder for tekst 10">
            <a:extLst>
              <a:ext uri="{FF2B5EF4-FFF2-40B4-BE49-F238E27FC236}">
                <a16:creationId xmlns:a16="http://schemas.microsoft.com/office/drawing/2014/main" id="{2E935678-32B2-4589-933F-F74B3E68FF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0458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51" name="Plassholder for tekst 10">
            <a:extLst>
              <a:ext uri="{FF2B5EF4-FFF2-40B4-BE49-F238E27FC236}">
                <a16:creationId xmlns:a16="http://schemas.microsoft.com/office/drawing/2014/main" id="{B3C5A73C-51DD-4781-943C-235704BBF6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0458" y="5156838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78" name="Plassholder for tekst 10">
            <a:extLst>
              <a:ext uri="{FF2B5EF4-FFF2-40B4-BE49-F238E27FC236}">
                <a16:creationId xmlns:a16="http://schemas.microsoft.com/office/drawing/2014/main" id="{AD95FB24-5DA0-4000-B023-A00C32D53F0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32032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77" name="Plassholder for tekst 10">
            <a:extLst>
              <a:ext uri="{FF2B5EF4-FFF2-40B4-BE49-F238E27FC236}">
                <a16:creationId xmlns:a16="http://schemas.microsoft.com/office/drawing/2014/main" id="{7455F56A-A263-4D13-A484-2D15CD61D0F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32032" y="5156837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80" name="Plassholder for tekst 10">
            <a:extLst>
              <a:ext uri="{FF2B5EF4-FFF2-40B4-BE49-F238E27FC236}">
                <a16:creationId xmlns:a16="http://schemas.microsoft.com/office/drawing/2014/main" id="{6C6ABB33-3D98-4D76-B96F-65F5749362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91270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79" name="Plassholder for tekst 10">
            <a:extLst>
              <a:ext uri="{FF2B5EF4-FFF2-40B4-BE49-F238E27FC236}">
                <a16:creationId xmlns:a16="http://schemas.microsoft.com/office/drawing/2014/main" id="{8EA8275A-A17A-42ED-9DDC-5F06000BFB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91270" y="5157592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82" name="Plassholder for tekst 10">
            <a:extLst>
              <a:ext uri="{FF2B5EF4-FFF2-40B4-BE49-F238E27FC236}">
                <a16:creationId xmlns:a16="http://schemas.microsoft.com/office/drawing/2014/main" id="{4AEA6122-22B2-49EC-8451-E43D40F3236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294487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81" name="Plassholder for tekst 10">
            <a:extLst>
              <a:ext uri="{FF2B5EF4-FFF2-40B4-BE49-F238E27FC236}">
                <a16:creationId xmlns:a16="http://schemas.microsoft.com/office/drawing/2014/main" id="{103D7EA4-00E4-43FA-8129-1CBE0C1291A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294487" y="5166170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68" name="Plassholder for dato 2">
            <a:extLst>
              <a:ext uri="{FF2B5EF4-FFF2-40B4-BE49-F238E27FC236}">
                <a16:creationId xmlns:a16="http://schemas.microsoft.com/office/drawing/2014/main" id="{811592B2-2D21-495C-8C11-680EC81556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nb-NO" noProof="0"/>
              <a:t>20XX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EFB73D1-17D7-400F-B750-F5EA2675D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E30E81D-C76E-4DB7-9722-4BE8D7CF3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294014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dr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907C99-0702-4DEF-A72F-2451B3DC6D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6544" y="-1"/>
            <a:ext cx="3944790" cy="1845127"/>
          </a:xfrm>
          <a:prstGeom prst="rect">
            <a:avLst/>
          </a:prstGeom>
        </p:spPr>
        <p:txBody>
          <a:bodyPr rtlCol="0" anchor="ctr"/>
          <a:lstStyle>
            <a:lvl1pPr algn="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nb-NO" noProof="0"/>
              <a:t>Klikk for å legge til tittel</a:t>
            </a:r>
          </a:p>
        </p:txBody>
      </p:sp>
      <p:sp>
        <p:nvSpPr>
          <p:cNvPr id="6" name="Plassholder for bilde 7">
            <a:extLst>
              <a:ext uri="{FF2B5EF4-FFF2-40B4-BE49-F238E27FC236}">
                <a16:creationId xmlns:a16="http://schemas.microsoft.com/office/drawing/2014/main" id="{74497024-D7D5-447C-8133-660B1F47A1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45128"/>
            <a:ext cx="12192000" cy="5012871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AE88F42-9013-4CBC-BF65-3FE1470550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91F54EB4-06CA-459B-8F8C-86061BA6F1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27913" y="0"/>
            <a:ext cx="6564087" cy="3614737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lIns="640080" tIns="731520" rIns="548640"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undertittel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322B1A3-ADD1-4AAF-A733-AF9AEAB49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8AE2F48-AB83-42F0-93C2-9F943F0B0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502069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en ta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0ED8B338-CD86-47FF-A4B9-9EE6A11AFB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11344" y="0"/>
            <a:ext cx="6680656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/>
              <a:t>Klikk for å legge til bilde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AF4E84F-A3BE-442F-B9F1-68AB2244A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0320" y="-7084"/>
            <a:ext cx="5511344" cy="68580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39AED10-F37C-48B3-A407-EDC6878C71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6566" y="3035081"/>
            <a:ext cx="2341256" cy="640698"/>
          </a:xfrm>
          <a:prstGeom prst="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Legg til tittel</a:t>
            </a:r>
          </a:p>
        </p:txBody>
      </p:sp>
      <p:sp>
        <p:nvSpPr>
          <p:cNvPr id="7" name="Plassholder for tekst 10">
            <a:extLst>
              <a:ext uri="{FF2B5EF4-FFF2-40B4-BE49-F238E27FC236}">
                <a16:creationId xmlns:a16="http://schemas.microsoft.com/office/drawing/2014/main" id="{F20D097E-45D7-422E-A8D1-635C7DE9A9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4805" y="3959761"/>
            <a:ext cx="2879477" cy="1790164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nb-NO" noProof="0"/>
              <a:t>Klikk for å legge til tekst</a:t>
            </a:r>
          </a:p>
        </p:txBody>
      </p:sp>
      <p:sp>
        <p:nvSpPr>
          <p:cNvPr id="15" name="Plassholder for dato 2">
            <a:extLst>
              <a:ext uri="{FF2B5EF4-FFF2-40B4-BE49-F238E27FC236}">
                <a16:creationId xmlns:a16="http://schemas.microsoft.com/office/drawing/2014/main" id="{19507D12-915D-42C7-9250-F3912C1CAE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14520C17-104B-4F9D-B1D8-2FA4676B3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219F9CF7-C4CD-4EEB-A49F-1820A981A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671333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E02389-643A-44A3-9E32-4459CAEAC3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nb-NO" noProof="0"/>
              <a:t>20XX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E3E221A-6F27-4890-B073-7BA27B8FB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nb-NO" noProof="0" dirty="0"/>
              <a:t>Salgspresentasjon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0B06CAC-A122-486F-81C6-4299D83E9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423011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customXml" Target="../ink/ink4.xml"/><Relationship Id="rId3" Type="http://schemas.openxmlformats.org/officeDocument/2006/relationships/customXml" Target="../ink/ink1.xml"/><Relationship Id="rId7" Type="http://schemas.openxmlformats.org/officeDocument/2006/relationships/image" Target="../media/image23.png"/><Relationship Id="rId12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.xml"/><Relationship Id="rId11" Type="http://schemas.openxmlformats.org/officeDocument/2006/relationships/image" Target="../media/image25.png"/><Relationship Id="rId10" Type="http://schemas.openxmlformats.org/officeDocument/2006/relationships/customXml" Target="../ink/ink3.xml"/><Relationship Id="rId9" Type="http://schemas.openxmlformats.org/officeDocument/2006/relationships/image" Target="../media/image24.png"/><Relationship Id="rId1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 descr="Nærbilde av grønt gress&#10;">
            <a:extLst>
              <a:ext uri="{FF2B5EF4-FFF2-40B4-BE49-F238E27FC236}">
                <a16:creationId xmlns:a16="http://schemas.microsoft.com/office/drawing/2014/main" id="{2A7E6CAB-B5FF-46B8-964A-7A01020AAB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77D6ECDF-0139-A193-70F9-A0DFDA0C49B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220"/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619D1BA2-3111-4E03-81E3-0D0F9BA3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1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CF45A9EB-00FC-4DE7-8041-09649EF9B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42052"/>
            <a:ext cx="12192000" cy="1425257"/>
          </a:xfrm>
          <a:noFill/>
          <a:ln>
            <a:noFill/>
          </a:ln>
        </p:spPr>
        <p:txBody>
          <a:bodyPr rtlCol="0"/>
          <a:lstStyle/>
          <a:p>
            <a:pPr rtl="0"/>
            <a:r>
              <a:rPr lang="nb-NO" b="1" noProof="1">
                <a:latin typeface="Tenorite" panose="00000500000000000000" pitchFamily="2" charset="0"/>
              </a:rPr>
              <a:t>spelemiddelsøknad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ECE1E739-E339-4FB6-A10E-22AB1A0D78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3867309"/>
            <a:ext cx="12192000" cy="1036320"/>
          </a:xfrm>
          <a:noFill/>
          <a:ln>
            <a:noFill/>
          </a:ln>
        </p:spPr>
        <p:txBody>
          <a:bodyPr rtlCol="0"/>
          <a:lstStyle/>
          <a:p>
            <a:pPr rtl="0"/>
            <a:r>
              <a:rPr lang="nb-NO" noProof="1"/>
              <a:t>naTUR for alle – eit samanhengande, </a:t>
            </a:r>
          </a:p>
          <a:p>
            <a:pPr rtl="0"/>
            <a:r>
              <a:rPr lang="nb-NO" noProof="1"/>
              <a:t>universelt utforma friluftsanlegg i Trøym sentrum​​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995DD68C-FEB8-4CF6-883B-1CA9912E4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45395" y="2325925"/>
            <a:ext cx="8501208" cy="159654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noProof="1"/>
          </a:p>
        </p:txBody>
      </p:sp>
    </p:spTree>
    <p:extLst>
      <p:ext uri="{BB962C8B-B14F-4D97-AF65-F5344CB8AC3E}">
        <p14:creationId xmlns:p14="http://schemas.microsoft.com/office/powerpoint/2010/main" val="2583275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C5F0102-0862-9DF7-4CD7-723BDE4553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57" b="1552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64" name="Text Placeholder 3">
            <a:extLst>
              <a:ext uri="{FF2B5EF4-FFF2-40B4-BE49-F238E27FC236}">
                <a16:creationId xmlns:a16="http://schemas.microsoft.com/office/drawing/2014/main" id="{1E4F3823-F0AE-2FB1-DD5B-3E69F17967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-20" y="3168933"/>
            <a:ext cx="12192000" cy="520133"/>
          </a:xfrm>
        </p:spPr>
        <p:txBody>
          <a:bodyPr/>
          <a:lstStyle/>
          <a:p>
            <a:r>
              <a:rPr lang="en-US" dirty="0" err="1"/>
              <a:t>naTUR</a:t>
            </a:r>
            <a:r>
              <a:rPr lang="en-US" dirty="0"/>
              <a:t> for alle – </a:t>
            </a:r>
            <a:r>
              <a:rPr lang="en-US" dirty="0" err="1"/>
              <a:t>Trøym</a:t>
            </a:r>
            <a:r>
              <a:rPr lang="en-US" dirty="0"/>
              <a:t> </a:t>
            </a:r>
            <a:r>
              <a:rPr lang="en-US" dirty="0" err="1"/>
              <a:t>sentrum</a:t>
            </a:r>
            <a:endParaRPr lang="en-US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FEE2621-9EF1-781E-5958-BA6BE8E95AC0}"/>
              </a:ext>
            </a:extLst>
          </p:cNvPr>
          <p:cNvSpPr txBox="1"/>
          <p:nvPr/>
        </p:nvSpPr>
        <p:spPr>
          <a:xfrm>
            <a:off x="10942740" y="3884103"/>
            <a:ext cx="411060" cy="503339"/>
          </a:xfrm>
          <a:prstGeom prst="rect">
            <a:avLst/>
          </a:prstGeom>
          <a:solidFill>
            <a:srgbClr val="516782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59" name="Plassholder for lysbildenummer 58" hidden="1">
            <a:extLst>
              <a:ext uri="{FF2B5EF4-FFF2-40B4-BE49-F238E27FC236}">
                <a16:creationId xmlns:a16="http://schemas.microsoft.com/office/drawing/2014/main" id="{185AB600-E5B8-4AFD-A7DA-37E5D3AFF5F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>
              <a:spcAft>
                <a:spcPts val="600"/>
              </a:spcAft>
            </a:pPr>
            <a:fld id="{EA87306C-81BA-4795-A5CA-9392456A8C1E}" type="slidenum">
              <a:rPr lang="nb-NO" smtClean="0"/>
              <a:pPr rtl="0">
                <a:spcAft>
                  <a:spcPts val="600"/>
                </a:spcAft>
              </a:pPr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5339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F1B37-A25C-0ECB-339A-91FE3F6E5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7B50B43-7061-5F7F-DE52-F4B837D8DDC8}"/>
              </a:ext>
            </a:extLst>
          </p:cNvPr>
          <p:cNvSpPr/>
          <p:nvPr/>
        </p:nvSpPr>
        <p:spPr>
          <a:xfrm>
            <a:off x="-20" y="0"/>
            <a:ext cx="12192000" cy="6858000"/>
          </a:xfrm>
          <a:prstGeom prst="rect">
            <a:avLst/>
          </a:prstGeom>
          <a:solidFill>
            <a:srgbClr val="E2F0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283FB90-B14A-1872-1118-11B1A35055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3" t="57068" r="10326" b="1821"/>
          <a:stretch>
            <a:fillRect/>
          </a:stretch>
        </p:blipFill>
        <p:spPr>
          <a:xfrm>
            <a:off x="-60980" y="2321820"/>
            <a:ext cx="6467853" cy="2055231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4EC3E601-0C19-3A16-31E0-9BABF57AF4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3" t="57068" r="20503" b="1821"/>
          <a:stretch>
            <a:fillRect/>
          </a:stretch>
        </p:blipFill>
        <p:spPr>
          <a:xfrm>
            <a:off x="6406873" y="2321819"/>
            <a:ext cx="5724147" cy="2055231"/>
          </a:xfrm>
          <a:prstGeom prst="rect">
            <a:avLst/>
          </a:prstGeom>
        </p:spPr>
      </p:pic>
      <p:sp>
        <p:nvSpPr>
          <p:cNvPr id="64" name="Text Placeholder 3">
            <a:extLst>
              <a:ext uri="{FF2B5EF4-FFF2-40B4-BE49-F238E27FC236}">
                <a16:creationId xmlns:a16="http://schemas.microsoft.com/office/drawing/2014/main" id="{40A9D095-8FE9-A23A-16AD-5A34893C83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-20" y="3168933"/>
            <a:ext cx="12192000" cy="520133"/>
          </a:xfrm>
        </p:spPr>
        <p:txBody>
          <a:bodyPr/>
          <a:lstStyle/>
          <a:p>
            <a:r>
              <a:rPr lang="en-US" dirty="0" err="1"/>
              <a:t>Forankring</a:t>
            </a:r>
            <a:r>
              <a:rPr lang="en-US" dirty="0"/>
              <a:t> i plan for Friluftsliv, </a:t>
            </a:r>
            <a:r>
              <a:rPr lang="en-US" dirty="0" err="1"/>
              <a:t>idrett</a:t>
            </a:r>
            <a:r>
              <a:rPr lang="en-US" dirty="0"/>
              <a:t> og </a:t>
            </a:r>
            <a:r>
              <a:rPr lang="en-US" dirty="0" err="1"/>
              <a:t>fysisk</a:t>
            </a:r>
            <a:r>
              <a:rPr lang="en-US" dirty="0"/>
              <a:t> </a:t>
            </a:r>
            <a:r>
              <a:rPr lang="en-US" dirty="0" err="1"/>
              <a:t>aktivitet</a:t>
            </a:r>
            <a:r>
              <a:rPr lang="en-US" dirty="0"/>
              <a:t> 2023-2027 </a:t>
            </a:r>
            <a:r>
              <a:rPr lang="en-US" dirty="0">
                <a:sym typeface="Wingdings" panose="05000000000000000000" pitchFamily="2" charset="2"/>
              </a:rPr>
              <a:t></a:t>
            </a:r>
            <a:endParaRPr lang="en-US" dirty="0"/>
          </a:p>
        </p:txBody>
      </p:sp>
      <p:sp>
        <p:nvSpPr>
          <p:cNvPr id="59" name="Plassholder for lysbildenummer 58" hidden="1">
            <a:extLst>
              <a:ext uri="{FF2B5EF4-FFF2-40B4-BE49-F238E27FC236}">
                <a16:creationId xmlns:a16="http://schemas.microsoft.com/office/drawing/2014/main" id="{3D263ACC-B37A-464A-D47D-AD9A0B02B5D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>
              <a:spcAft>
                <a:spcPts val="600"/>
              </a:spcAft>
            </a:pPr>
            <a:fld id="{EA87306C-81BA-4795-A5CA-9392456A8C1E}" type="slidenum">
              <a:rPr lang="nb-NO" smtClean="0"/>
              <a:pPr rtl="0">
                <a:spcAft>
                  <a:spcPts val="600"/>
                </a:spcAft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1318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43F20131-2E66-4147-85FF-C0F1FCA97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451" y="474409"/>
            <a:ext cx="5092118" cy="1186611"/>
          </a:xfrm>
        </p:spPr>
        <p:txBody>
          <a:bodyPr rtlCol="0"/>
          <a:lstStyle/>
          <a:p>
            <a:r>
              <a:rPr lang="nb-NO" b="1" dirty="0"/>
              <a:t>MÅL 1: Grøn mobilitet og </a:t>
            </a:r>
            <a:r>
              <a:rPr lang="nb-NO" b="1" dirty="0" err="1"/>
              <a:t>tilgjengelege</a:t>
            </a:r>
            <a:r>
              <a:rPr lang="nb-NO" b="1" dirty="0"/>
              <a:t> og attraktive nærområde</a:t>
            </a:r>
            <a:endParaRPr lang="nb-NO" b="1" dirty="0">
              <a:latin typeface="Tenorite" panose="00000500000000000000" pitchFamily="2" charset="0"/>
            </a:endParaRPr>
          </a:p>
        </p:txBody>
      </p:sp>
      <p:pic>
        <p:nvPicPr>
          <p:cNvPr id="27" name="Plassholder for bilde 26">
            <a:extLst>
              <a:ext uri="{FF2B5EF4-FFF2-40B4-BE49-F238E27FC236}">
                <a16:creationId xmlns:a16="http://schemas.microsoft.com/office/drawing/2014/main" id="{290FBD7A-BEB6-4C4C-B057-7A00B6FBB7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/>
        </p:blipFill>
        <p:spPr>
          <a:xfrm>
            <a:off x="-1" y="0"/>
            <a:ext cx="4495801" cy="6858000"/>
          </a:xfrm>
          <a:ln>
            <a:solidFill>
              <a:schemeClr val="tx1"/>
            </a:solidFill>
          </a:ln>
        </p:spPr>
      </p:pic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0E7F2B6-10A7-477E-B377-78173351CB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24359" y="2046233"/>
            <a:ext cx="3126583" cy="426393"/>
          </a:xfrm>
        </p:spPr>
        <p:txBody>
          <a:bodyPr rtlCol="0"/>
          <a:lstStyle/>
          <a:p>
            <a:pPr rtl="0"/>
            <a:r>
              <a:rPr lang="nb-NO" b="1" dirty="0">
                <a:latin typeface="Tenorite" panose="00000500000000000000" pitchFamily="2" charset="0"/>
              </a:rPr>
              <a:t>Temaplan for F.I.F.A.</a:t>
            </a:r>
          </a:p>
        </p:txBody>
      </p: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59BCB765-3776-41F5-B6B8-6208678A04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24359" y="2425736"/>
            <a:ext cx="3281556" cy="1618715"/>
          </a:xfrm>
        </p:spPr>
        <p:txBody>
          <a:bodyPr rtlCol="0"/>
          <a:lstStyle/>
          <a:p>
            <a:r>
              <a:rPr lang="nb-NO" dirty="0"/>
              <a:t>«Grøn mobilitet og </a:t>
            </a:r>
            <a:r>
              <a:rPr lang="nb-NO" dirty="0" err="1"/>
              <a:t>tilgjengelege</a:t>
            </a:r>
            <a:r>
              <a:rPr lang="nb-NO" dirty="0"/>
              <a:t> og attraktive nærområde» er 1 av 3 </a:t>
            </a:r>
            <a:r>
              <a:rPr lang="nb-NO" dirty="0" err="1"/>
              <a:t>hovudinnsatsområde</a:t>
            </a:r>
            <a:r>
              <a:rPr lang="nb-NO" dirty="0"/>
              <a:t> i planen</a:t>
            </a:r>
          </a:p>
        </p:txBody>
      </p:sp>
      <p:sp>
        <p:nvSpPr>
          <p:cNvPr id="23" name="Plassholder for tekst 22">
            <a:extLst>
              <a:ext uri="{FF2B5EF4-FFF2-40B4-BE49-F238E27FC236}">
                <a16:creationId xmlns:a16="http://schemas.microsoft.com/office/drawing/2014/main" id="{D2EE4141-AD91-4E47-B788-C5EA3ACC61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26986" y="2046233"/>
            <a:ext cx="3281556" cy="426393"/>
          </a:xfrm>
        </p:spPr>
        <p:txBody>
          <a:bodyPr rtlCol="0"/>
          <a:lstStyle/>
          <a:p>
            <a:pPr rtl="0"/>
            <a:r>
              <a:rPr lang="nb-NO" b="1" dirty="0">
                <a:latin typeface="Tenorite" panose="00000500000000000000" pitchFamily="2" charset="0"/>
              </a:rPr>
              <a:t>Prioritet i plan </a:t>
            </a:r>
          </a:p>
        </p:txBody>
      </p:sp>
      <p:sp>
        <p:nvSpPr>
          <p:cNvPr id="24" name="Plassholder for tekst 23">
            <a:extLst>
              <a:ext uri="{FF2B5EF4-FFF2-40B4-BE49-F238E27FC236}">
                <a16:creationId xmlns:a16="http://schemas.microsoft.com/office/drawing/2014/main" id="{106F3974-4943-47E8-A433-5C64B36E94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24359" y="4180976"/>
            <a:ext cx="3126583" cy="428891"/>
          </a:xfrm>
        </p:spPr>
        <p:txBody>
          <a:bodyPr rtlCol="0"/>
          <a:lstStyle/>
          <a:p>
            <a:pPr rtl="0"/>
            <a:r>
              <a:rPr lang="nb-NO" b="1" dirty="0">
                <a:latin typeface="Tenorite" panose="00000500000000000000" pitchFamily="2" charset="0"/>
              </a:rPr>
              <a:t>handlingsdel</a:t>
            </a:r>
          </a:p>
        </p:txBody>
      </p:sp>
      <p:sp>
        <p:nvSpPr>
          <p:cNvPr id="34" name="Plassholder for tekst 33">
            <a:extLst>
              <a:ext uri="{FF2B5EF4-FFF2-40B4-BE49-F238E27FC236}">
                <a16:creationId xmlns:a16="http://schemas.microsoft.com/office/drawing/2014/main" id="{3643E873-8912-4B68-8719-1C569341D6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24359" y="4562976"/>
            <a:ext cx="3126583" cy="1258935"/>
          </a:xfrm>
        </p:spPr>
        <p:txBody>
          <a:bodyPr rtlCol="0"/>
          <a:lstStyle/>
          <a:p>
            <a:r>
              <a:rPr lang="nb-NO" dirty="0"/>
              <a:t>«Turveg med høg grad av tilrettelegging i sentrum» er prioritert tiltak i FIFA-planen sitt handlingsprogram. </a:t>
            </a:r>
            <a:br>
              <a:rPr lang="nb-NO" b="1" dirty="0"/>
            </a:br>
            <a:endParaRPr lang="nb-NO" dirty="0"/>
          </a:p>
        </p:txBody>
      </p:sp>
      <p:sp>
        <p:nvSpPr>
          <p:cNvPr id="25" name="Plassholder for tekst 24">
            <a:extLst>
              <a:ext uri="{FF2B5EF4-FFF2-40B4-BE49-F238E27FC236}">
                <a16:creationId xmlns:a16="http://schemas.microsoft.com/office/drawing/2014/main" id="{28950946-2F58-45BE-8886-7AC0149D69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526986" y="4180976"/>
            <a:ext cx="3281556" cy="428891"/>
          </a:xfrm>
        </p:spPr>
        <p:txBody>
          <a:bodyPr rtlCol="0"/>
          <a:lstStyle/>
          <a:p>
            <a:pPr rtl="0"/>
            <a:r>
              <a:rPr lang="nb-NO" b="1" dirty="0">
                <a:latin typeface="Tenorite" panose="00000500000000000000" pitchFamily="2" charset="0"/>
              </a:rPr>
              <a:t>Mål 1 - fokusområder</a:t>
            </a:r>
          </a:p>
        </p:txBody>
      </p:sp>
      <p:sp>
        <p:nvSpPr>
          <p:cNvPr id="258" name="Plassholder for lysbildenummer 257">
            <a:extLst>
              <a:ext uri="{FF2B5EF4-FFF2-40B4-BE49-F238E27FC236}">
                <a16:creationId xmlns:a16="http://schemas.microsoft.com/office/drawing/2014/main" id="{A9734560-9D8A-4BBC-A7FA-131A75654D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nb-NO" smtClean="0"/>
              <a:pPr rtl="0"/>
              <a:t>4</a:t>
            </a:fld>
            <a:endParaRPr lang="nb-NO" dirty="0"/>
          </a:p>
        </p:txBody>
      </p:sp>
      <p:sp>
        <p:nvSpPr>
          <p:cNvPr id="2" name="Plassholder for tekst 33">
            <a:extLst>
              <a:ext uri="{FF2B5EF4-FFF2-40B4-BE49-F238E27FC236}">
                <a16:creationId xmlns:a16="http://schemas.microsoft.com/office/drawing/2014/main" id="{FE8BDB56-8D9B-3FFD-B8B7-C9067501854D}"/>
              </a:ext>
            </a:extLst>
          </p:cNvPr>
          <p:cNvSpPr txBox="1">
            <a:spLocks/>
          </p:cNvSpPr>
          <p:nvPr/>
        </p:nvSpPr>
        <p:spPr>
          <a:xfrm>
            <a:off x="8526986" y="2425736"/>
            <a:ext cx="3126583" cy="1258935"/>
          </a:xfrm>
          <a:prstGeom prst="rect">
            <a:avLst/>
          </a:prstGeom>
        </p:spPr>
        <p:txBody>
          <a:bodyPr rtlCol="0" anchor="t"/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err="1"/>
              <a:t>naTUR</a:t>
            </a:r>
            <a:r>
              <a:rPr lang="nb-NO" dirty="0"/>
              <a:t> for alle = direkte gjennomføring av Mål 1 i FIFA-planen</a:t>
            </a:r>
            <a:br>
              <a:rPr lang="nb-NO" b="1" dirty="0"/>
            </a:br>
            <a:endParaRPr lang="nb-NO" dirty="0"/>
          </a:p>
        </p:txBody>
      </p:sp>
      <p:sp>
        <p:nvSpPr>
          <p:cNvPr id="4" name="Plassholder for tekst 33">
            <a:extLst>
              <a:ext uri="{FF2B5EF4-FFF2-40B4-BE49-F238E27FC236}">
                <a16:creationId xmlns:a16="http://schemas.microsoft.com/office/drawing/2014/main" id="{0D595D92-A275-232A-E7F2-8E8FCC5A2A67}"/>
              </a:ext>
            </a:extLst>
          </p:cNvPr>
          <p:cNvSpPr txBox="1">
            <a:spLocks/>
          </p:cNvSpPr>
          <p:nvPr/>
        </p:nvSpPr>
        <p:spPr>
          <a:xfrm>
            <a:off x="8526985" y="4558898"/>
            <a:ext cx="3126583" cy="1258935"/>
          </a:xfrm>
          <a:prstGeom prst="rect">
            <a:avLst/>
          </a:prstGeom>
        </p:spPr>
        <p:txBody>
          <a:bodyPr rtlCol="0" anchor="t"/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>
                <a:latin typeface="Segoe UI" panose="020B0502040204020203" pitchFamily="34" charset="0"/>
              </a:rPr>
              <a:t>Prosjektet oppfyller alle </a:t>
            </a:r>
            <a:r>
              <a:rPr lang="nb-NO" dirty="0" err="1">
                <a:latin typeface="Segoe UI" panose="020B0502040204020203" pitchFamily="34" charset="0"/>
              </a:rPr>
              <a:t>dei</a:t>
            </a:r>
            <a:r>
              <a:rPr lang="nb-NO" dirty="0">
                <a:latin typeface="Segoe UI" panose="020B0502040204020203" pitchFamily="34" charset="0"/>
              </a:rPr>
              <a:t> fire fokusområda under mål 1 i FIFA-planen </a:t>
            </a:r>
            <a:r>
              <a:rPr lang="nb-NO" dirty="0">
                <a:latin typeface="Segoe UI" panose="020B0502040204020203" pitchFamily="34" charset="0"/>
                <a:sym typeface="Wingdings" panose="05000000000000000000" pitchFamily="2" charset="2"/>
              </a:rPr>
              <a:t> </a:t>
            </a:r>
            <a:r>
              <a:rPr lang="nb-NO" dirty="0">
                <a:latin typeface="Segoe UI" panose="020B0502040204020203" pitchFamily="34" charset="0"/>
              </a:rPr>
              <a:t>sjå neste lysark</a:t>
            </a:r>
          </a:p>
          <a:p>
            <a:br>
              <a:rPr lang="nb-NO" b="1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4308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FAA23D-DB63-03FB-1023-FE1BD078C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1E2EAC8-7782-4004-902E-AC5DAB84E6B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fontAlgn="t">
              <a:lnSpc>
                <a:spcPts val="1500"/>
              </a:lnSpc>
            </a:pPr>
            <a:r>
              <a:rPr lang="nb-NO" sz="1050" dirty="0">
                <a:latin typeface="Segoe UI" panose="020B0502040204020203" pitchFamily="34" charset="0"/>
              </a:rPr>
              <a:t>✅ </a:t>
            </a:r>
            <a:r>
              <a:rPr lang="nb-NO" sz="1050" b="1" dirty="0">
                <a:latin typeface="Segoe UI" panose="020B0502040204020203" pitchFamily="34" charset="0"/>
              </a:rPr>
              <a:t>Blå-</a:t>
            </a:r>
            <a:r>
              <a:rPr lang="nb-NO" sz="1050" b="1" dirty="0" err="1">
                <a:latin typeface="Segoe UI" panose="020B0502040204020203" pitchFamily="34" charset="0"/>
              </a:rPr>
              <a:t>grøn</a:t>
            </a:r>
            <a:r>
              <a:rPr lang="nb-NO" sz="1050" b="1" dirty="0">
                <a:latin typeface="Segoe UI" panose="020B0502040204020203" pitchFamily="34" charset="0"/>
              </a:rPr>
              <a:t> korridor langs Hemsil</a:t>
            </a:r>
            <a:endParaRPr lang="nb-NO" sz="1050" dirty="0">
              <a:latin typeface="Segoe UI" panose="020B0502040204020203" pitchFamily="34" charset="0"/>
            </a:endParaRPr>
          </a:p>
          <a:p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6489E4FA-D05E-B09E-19AF-088F821F14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171450" indent="-171450" algn="l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 err="1">
                <a:latin typeface="Segoe UI" panose="020B0502040204020203" pitchFamily="34" charset="0"/>
              </a:rPr>
              <a:t>Utviklar</a:t>
            </a:r>
            <a:r>
              <a:rPr lang="nb-NO" sz="1050" dirty="0">
                <a:latin typeface="Segoe UI" panose="020B0502040204020203" pitchFamily="34" charset="0"/>
              </a:rPr>
              <a:t> </a:t>
            </a:r>
            <a:r>
              <a:rPr lang="nb-NO" sz="1050" dirty="0" err="1">
                <a:latin typeface="Segoe UI" panose="020B0502040204020203" pitchFamily="34" charset="0"/>
              </a:rPr>
              <a:t>samanhengande</a:t>
            </a:r>
            <a:r>
              <a:rPr lang="nb-NO" sz="1050" dirty="0">
                <a:latin typeface="Segoe UI" panose="020B0502040204020203" pitchFamily="34" charset="0"/>
              </a:rPr>
              <a:t> </a:t>
            </a:r>
            <a:r>
              <a:rPr lang="nb-NO" sz="1050" dirty="0" err="1">
                <a:latin typeface="Segoe UI" panose="020B0502040204020203" pitchFamily="34" charset="0"/>
              </a:rPr>
              <a:t>grønstruktur</a:t>
            </a:r>
            <a:r>
              <a:rPr lang="nb-NO" sz="1050" dirty="0">
                <a:latin typeface="Segoe UI" panose="020B0502040204020203" pitchFamily="34" charset="0"/>
              </a:rPr>
              <a:t> langs elva </a:t>
            </a:r>
          </a:p>
          <a:p>
            <a:pPr marL="171450" indent="-171450" algn="l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>
                <a:latin typeface="Segoe UI" panose="020B0502040204020203" pitchFamily="34" charset="0"/>
              </a:rPr>
              <a:t>Knyter natur, sentrum og aktivitet </a:t>
            </a:r>
            <a:r>
              <a:rPr lang="nb-NO" sz="1050" dirty="0" err="1">
                <a:latin typeface="Segoe UI" panose="020B0502040204020203" pitchFamily="34" charset="0"/>
              </a:rPr>
              <a:t>saman</a:t>
            </a:r>
            <a:endParaRPr lang="nb-NO" sz="1050" dirty="0">
              <a:latin typeface="Segoe UI" panose="020B0502040204020203" pitchFamily="34" charset="0"/>
            </a:endParaRPr>
          </a:p>
          <a:p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CCEEF5A1-1A3C-5F20-746A-408E905DA20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22100" y="3287403"/>
            <a:ext cx="2351446" cy="812545"/>
          </a:xfrm>
        </p:spPr>
        <p:txBody>
          <a:bodyPr/>
          <a:lstStyle/>
          <a:p>
            <a:pPr fontAlgn="t">
              <a:lnSpc>
                <a:spcPts val="1500"/>
              </a:lnSpc>
            </a:pPr>
            <a:r>
              <a:rPr lang="nb-NO" sz="1050" dirty="0">
                <a:latin typeface="Segoe UI" panose="020B0502040204020203" pitchFamily="34" charset="0"/>
              </a:rPr>
              <a:t>✅ </a:t>
            </a:r>
            <a:r>
              <a:rPr lang="nb-NO" sz="1050" b="1" dirty="0" err="1">
                <a:latin typeface="Segoe UI" panose="020B0502040204020203" pitchFamily="34" charset="0"/>
              </a:rPr>
              <a:t>Møteplassar</a:t>
            </a:r>
            <a:r>
              <a:rPr lang="nb-NO" sz="1050" b="1" dirty="0">
                <a:latin typeface="Segoe UI" panose="020B0502040204020203" pitchFamily="34" charset="0"/>
              </a:rPr>
              <a:t> og folkehelse</a:t>
            </a:r>
            <a:endParaRPr lang="nb-NO" sz="1050" dirty="0">
              <a:latin typeface="Segoe UI" panose="020B0502040204020203" pitchFamily="34" charset="0"/>
            </a:endParaRPr>
          </a:p>
          <a:p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EF947697-DFBE-AEC5-BD59-67FB505E2C4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171450" indent="-171450" algn="l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 err="1">
                <a:latin typeface="Segoe UI" panose="020B0502040204020203" pitchFamily="34" charset="0"/>
              </a:rPr>
              <a:t>Skapar</a:t>
            </a:r>
            <a:r>
              <a:rPr lang="nb-NO" sz="1050" dirty="0">
                <a:latin typeface="Segoe UI" panose="020B0502040204020203" pitchFamily="34" charset="0"/>
              </a:rPr>
              <a:t> attraktive </a:t>
            </a:r>
            <a:r>
              <a:rPr lang="nb-NO" sz="1050" dirty="0" err="1">
                <a:latin typeface="Segoe UI" panose="020B0502040204020203" pitchFamily="34" charset="0"/>
              </a:rPr>
              <a:t>opphaldsplassar</a:t>
            </a:r>
            <a:r>
              <a:rPr lang="nb-NO" sz="1050" dirty="0">
                <a:latin typeface="Segoe UI" panose="020B0502040204020203" pitchFamily="34" charset="0"/>
              </a:rPr>
              <a:t> langs ferdselsåra </a:t>
            </a:r>
          </a:p>
          <a:p>
            <a:pPr marL="171450" indent="-171450" algn="l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 err="1">
                <a:latin typeface="Segoe UI" panose="020B0502040204020203" pitchFamily="34" charset="0"/>
              </a:rPr>
              <a:t>Fremjar</a:t>
            </a:r>
            <a:r>
              <a:rPr lang="nb-NO" sz="1050" dirty="0">
                <a:latin typeface="Segoe UI" panose="020B0502040204020203" pitchFamily="34" charset="0"/>
              </a:rPr>
              <a:t> </a:t>
            </a:r>
            <a:r>
              <a:rPr lang="nb-NO" sz="1050" dirty="0" err="1">
                <a:latin typeface="Segoe UI" panose="020B0502040204020203" pitchFamily="34" charset="0"/>
              </a:rPr>
              <a:t>kvardagsaktivitet</a:t>
            </a:r>
            <a:r>
              <a:rPr lang="nb-NO" sz="1050" dirty="0">
                <a:latin typeface="Segoe UI" panose="020B0502040204020203" pitchFamily="34" charset="0"/>
              </a:rPr>
              <a:t> og sosialt fellesskap</a:t>
            </a:r>
          </a:p>
          <a:p>
            <a:endParaRPr lang="nb-NO" dirty="0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AF6E8693-A821-14CA-A128-DFC8A9C3C35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fontAlgn="t">
              <a:lnSpc>
                <a:spcPts val="1500"/>
              </a:lnSpc>
            </a:pPr>
            <a:r>
              <a:rPr lang="nb-NO" sz="1050" b="1" dirty="0">
                <a:latin typeface="Segoe UI" panose="020B0502040204020203" pitchFamily="34" charset="0"/>
              </a:rPr>
              <a:t>✅ </a:t>
            </a:r>
            <a:r>
              <a:rPr lang="nb-NO" sz="1050" b="1" dirty="0" err="1">
                <a:latin typeface="Segoe UI" panose="020B0502040204020203" pitchFamily="34" charset="0"/>
              </a:rPr>
              <a:t>Samanhengande</a:t>
            </a:r>
            <a:r>
              <a:rPr lang="nb-NO" sz="1050" b="1" dirty="0">
                <a:latin typeface="Segoe UI" panose="020B0502040204020203" pitchFamily="34" charset="0"/>
              </a:rPr>
              <a:t> nærtur </a:t>
            </a:r>
            <a:r>
              <a:rPr lang="nb-NO" sz="1050" b="1" dirty="0" err="1">
                <a:latin typeface="Segoe UI" panose="020B0502040204020203" pitchFamily="34" charset="0"/>
              </a:rPr>
              <a:t>frå</a:t>
            </a:r>
            <a:r>
              <a:rPr lang="nb-NO" sz="1050" b="1" dirty="0">
                <a:latin typeface="Segoe UI" panose="020B0502040204020203" pitchFamily="34" charset="0"/>
              </a:rPr>
              <a:t> sentrum</a:t>
            </a:r>
          </a:p>
          <a:p>
            <a:endParaRPr lang="nb-NO" dirty="0"/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E2C9B13F-E964-B318-8E69-5000198F2D6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171450" indent="-171450" algn="l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>
                <a:latin typeface="Segoe UI" panose="020B0502040204020203" pitchFamily="34" charset="0"/>
              </a:rPr>
              <a:t>Knyter </a:t>
            </a:r>
            <a:r>
              <a:rPr lang="nb-NO" sz="1050" dirty="0" err="1">
                <a:latin typeface="Segoe UI" panose="020B0502040204020203" pitchFamily="34" charset="0"/>
              </a:rPr>
              <a:t>saman</a:t>
            </a:r>
            <a:r>
              <a:rPr lang="nb-NO" sz="1050" dirty="0">
                <a:latin typeface="Segoe UI" panose="020B0502040204020203" pitchFamily="34" charset="0"/>
              </a:rPr>
              <a:t> sentrum, skule, Bruøyne </a:t>
            </a:r>
            <a:r>
              <a:rPr lang="nb-NO" sz="1050" dirty="0" err="1">
                <a:latin typeface="Segoe UI" panose="020B0502040204020203" pitchFamily="34" charset="0"/>
              </a:rPr>
              <a:t>statleg</a:t>
            </a:r>
            <a:r>
              <a:rPr lang="nb-NO" sz="1050" dirty="0">
                <a:latin typeface="Segoe UI" panose="020B0502040204020203" pitchFamily="34" charset="0"/>
              </a:rPr>
              <a:t>, </a:t>
            </a:r>
            <a:r>
              <a:rPr lang="nb-NO" sz="1050" dirty="0" err="1">
                <a:latin typeface="Segoe UI" panose="020B0502040204020203" pitchFamily="34" charset="0"/>
              </a:rPr>
              <a:t>aktivitetsparkar</a:t>
            </a:r>
            <a:r>
              <a:rPr lang="nb-NO" sz="1050" dirty="0">
                <a:latin typeface="Segoe UI" panose="020B0502040204020203" pitchFamily="34" charset="0"/>
              </a:rPr>
              <a:t>, Frivilligsentralen BUA og bustadområde </a:t>
            </a:r>
          </a:p>
          <a:p>
            <a:endParaRPr lang="nb-NO" dirty="0"/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03956F4D-D584-B145-1167-A304C2F7C46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071180" y="3423239"/>
            <a:ext cx="2351446" cy="491509"/>
          </a:xfrm>
        </p:spPr>
        <p:txBody>
          <a:bodyPr/>
          <a:lstStyle/>
          <a:p>
            <a:pPr fontAlgn="t">
              <a:lnSpc>
                <a:spcPts val="1500"/>
              </a:lnSpc>
            </a:pPr>
            <a:r>
              <a:rPr lang="nb-NO" sz="1050" dirty="0">
                <a:latin typeface="Segoe UI" panose="020B0502040204020203" pitchFamily="34" charset="0"/>
              </a:rPr>
              <a:t>✅ </a:t>
            </a:r>
            <a:r>
              <a:rPr lang="nb-NO" sz="1050" b="1" dirty="0">
                <a:latin typeface="Segoe UI" panose="020B0502040204020203" pitchFamily="34" charset="0"/>
              </a:rPr>
              <a:t>Universell utforming</a:t>
            </a:r>
            <a:endParaRPr lang="nb-NO" sz="1050" dirty="0">
              <a:latin typeface="Segoe UI" panose="020B0502040204020203" pitchFamily="34" charset="0"/>
            </a:endParaRPr>
          </a:p>
          <a:p>
            <a:endParaRPr lang="nb-NO" dirty="0"/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882EFB90-D611-C47E-22E2-812D949732E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marL="171450" indent="-171450" algn="l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 err="1">
                <a:latin typeface="Segoe UI" panose="020B0502040204020203" pitchFamily="34" charset="0"/>
              </a:rPr>
              <a:t>Tilgjengeleg</a:t>
            </a:r>
            <a:r>
              <a:rPr lang="nb-NO" sz="1050" dirty="0">
                <a:latin typeface="Segoe UI" panose="020B0502040204020203" pitchFamily="34" charset="0"/>
              </a:rPr>
              <a:t> for barnevogn, rullator og rullestol </a:t>
            </a:r>
          </a:p>
          <a:p>
            <a:pPr marL="171450" indent="-171450" algn="l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 err="1">
                <a:latin typeface="Segoe UI" panose="020B0502040204020203" pitchFamily="34" charset="0"/>
              </a:rPr>
              <a:t>Svarar</a:t>
            </a:r>
            <a:r>
              <a:rPr lang="nb-NO" sz="1050" dirty="0">
                <a:latin typeface="Segoe UI" panose="020B0502040204020203" pitchFamily="34" charset="0"/>
              </a:rPr>
              <a:t> direkte på behovet for </a:t>
            </a:r>
            <a:r>
              <a:rPr lang="nb-NO" sz="1050" dirty="0" err="1">
                <a:latin typeface="Segoe UI" panose="020B0502040204020203" pitchFamily="34" charset="0"/>
              </a:rPr>
              <a:t>fleire</a:t>
            </a:r>
            <a:r>
              <a:rPr lang="nb-NO" sz="1050" dirty="0">
                <a:latin typeface="Segoe UI" panose="020B0502040204020203" pitchFamily="34" charset="0"/>
              </a:rPr>
              <a:t> </a:t>
            </a:r>
            <a:r>
              <a:rPr lang="nb-NO" sz="1050" dirty="0" err="1">
                <a:latin typeface="Segoe UI" panose="020B0502040204020203" pitchFamily="34" charset="0"/>
              </a:rPr>
              <a:t>tilgjengelege</a:t>
            </a:r>
            <a:r>
              <a:rPr lang="nb-NO" sz="1050" dirty="0">
                <a:latin typeface="Segoe UI" panose="020B0502040204020203" pitchFamily="34" charset="0"/>
              </a:rPr>
              <a:t> friluftsområde</a:t>
            </a:r>
          </a:p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CBD31CF9-F715-4BE1-DEB1-FD9B333EA2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EA87306C-81BA-4795-A5CA-9392456A8C1E}" type="slidenum">
              <a:rPr lang="nb-NO" noProof="0" smtClean="0"/>
              <a:pPr rtl="0"/>
              <a:t>5</a:t>
            </a:fld>
            <a:endParaRPr lang="nb-NO" noProof="0" dirty="0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E1FC60FC-6B9B-DBBF-AFF9-D22B747E84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3" t="57068" r="10326" b="1821"/>
          <a:stretch>
            <a:fillRect/>
          </a:stretch>
        </p:blipFill>
        <p:spPr>
          <a:xfrm>
            <a:off x="5724147" y="434121"/>
            <a:ext cx="6467853" cy="2055231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FC73D2A6-0589-F3AB-F74B-A331827DDC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3" t="57068" r="1391" b="1821"/>
          <a:stretch>
            <a:fillRect/>
          </a:stretch>
        </p:blipFill>
        <p:spPr>
          <a:xfrm>
            <a:off x="0" y="434121"/>
            <a:ext cx="7120786" cy="205523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25167734-386D-4844-DC7F-9710CEF43701}"/>
              </a:ext>
            </a:extLst>
          </p:cNvPr>
          <p:cNvSpPr/>
          <p:nvPr/>
        </p:nvSpPr>
        <p:spPr>
          <a:xfrm>
            <a:off x="0" y="0"/>
            <a:ext cx="12192000" cy="597992"/>
          </a:xfrm>
          <a:prstGeom prst="rect">
            <a:avLst/>
          </a:prstGeom>
          <a:solidFill>
            <a:srgbClr val="E2F0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CCC19F93-20F4-B73B-260E-821336DF6C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3" t="2513" r="1391" b="40115"/>
          <a:stretch>
            <a:fillRect/>
          </a:stretch>
        </p:blipFill>
        <p:spPr>
          <a:xfrm>
            <a:off x="3390380" y="293077"/>
            <a:ext cx="5802890" cy="2378564"/>
          </a:xfrm>
          <a:prstGeom prst="rect">
            <a:avLst/>
          </a:prstGeom>
          <a:ln w="12700">
            <a:solidFill>
              <a:schemeClr val="accent5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5895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6E92D-DBDB-BFAD-FB61-B6F040087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1EE4186E-C0A5-4DDA-C039-492C3757F2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57" b="1552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64" name="Text Placeholder 3">
            <a:extLst>
              <a:ext uri="{FF2B5EF4-FFF2-40B4-BE49-F238E27FC236}">
                <a16:creationId xmlns:a16="http://schemas.microsoft.com/office/drawing/2014/main" id="{FB92F0A5-8840-6D40-4163-43CBE1A57C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-20" y="3168933"/>
            <a:ext cx="12192000" cy="520133"/>
          </a:xfrm>
        </p:spPr>
        <p:txBody>
          <a:bodyPr/>
          <a:lstStyle/>
          <a:p>
            <a:r>
              <a:rPr lang="en-US" dirty="0" err="1"/>
              <a:t>Friluftslivanlegg</a:t>
            </a:r>
            <a:r>
              <a:rPr lang="en-US" dirty="0"/>
              <a:t> – </a:t>
            </a:r>
            <a:r>
              <a:rPr lang="en-US" dirty="0" err="1"/>
              <a:t>samanhengen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 </a:t>
            </a:r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friluftslivområder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 </a:t>
            </a:r>
            <a:r>
              <a:rPr lang="en-US" dirty="0"/>
              <a:t>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0519821-2EA4-BD8D-122A-909A2101569A}"/>
              </a:ext>
            </a:extLst>
          </p:cNvPr>
          <p:cNvSpPr txBox="1"/>
          <p:nvPr/>
        </p:nvSpPr>
        <p:spPr>
          <a:xfrm>
            <a:off x="10942740" y="3884103"/>
            <a:ext cx="411060" cy="503339"/>
          </a:xfrm>
          <a:prstGeom prst="rect">
            <a:avLst/>
          </a:prstGeom>
          <a:solidFill>
            <a:srgbClr val="516782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59" name="Plassholder for lysbildenummer 58" hidden="1">
            <a:extLst>
              <a:ext uri="{FF2B5EF4-FFF2-40B4-BE49-F238E27FC236}">
                <a16:creationId xmlns:a16="http://schemas.microsoft.com/office/drawing/2014/main" id="{50360E1C-F608-88F6-A441-F67A87D5F3A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>
              <a:spcAft>
                <a:spcPts val="600"/>
              </a:spcAft>
            </a:pPr>
            <a:fld id="{EA87306C-81BA-4795-A5CA-9392456A8C1E}" type="slidenum">
              <a:rPr lang="nb-NO" smtClean="0"/>
              <a:pPr rtl="0">
                <a:spcAft>
                  <a:spcPts val="600"/>
                </a:spcAft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8975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lassholder for bilde 23" descr="Et blad med vanndråper på">
            <a:extLst>
              <a:ext uri="{FF2B5EF4-FFF2-40B4-BE49-F238E27FC236}">
                <a16:creationId xmlns:a16="http://schemas.microsoft.com/office/drawing/2014/main" id="{218F3EFB-1B94-46C4-961E-9E4CCDFCA1B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3429000"/>
          </a:xfr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BC003CBA-F7B4-55FF-0BE1-4AD34544A906}"/>
              </a:ext>
            </a:extLst>
          </p:cNvPr>
          <p:cNvSpPr/>
          <p:nvPr/>
        </p:nvSpPr>
        <p:spPr>
          <a:xfrm>
            <a:off x="0" y="0"/>
            <a:ext cx="5099574" cy="3429000"/>
          </a:xfrm>
          <a:prstGeom prst="rect">
            <a:avLst/>
          </a:prstGeom>
          <a:solidFill>
            <a:srgbClr val="E2F0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1EE5A625-CF8D-4DB8-B64A-918374A7C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979988" cy="6858000"/>
          </a:xfrm>
        </p:spPr>
        <p:txBody>
          <a:bodyPr rtlCol="0"/>
          <a:lstStyle/>
          <a:p>
            <a:pPr rtl="0"/>
            <a:r>
              <a:rPr lang="nb-NO" b="1" dirty="0">
                <a:latin typeface="Tenorite" panose="00000500000000000000" pitchFamily="2" charset="0"/>
              </a:rPr>
              <a:t>BRU-ØYNE </a:t>
            </a:r>
            <a:br>
              <a:rPr lang="nb-NO" b="1" dirty="0">
                <a:latin typeface="Tenorite" panose="00000500000000000000" pitchFamily="2" charset="0"/>
              </a:rPr>
            </a:br>
            <a:r>
              <a:rPr lang="nb-NO" b="1" dirty="0">
                <a:latin typeface="Tenorite" panose="00000500000000000000" pitchFamily="2" charset="0"/>
              </a:rPr>
              <a:t>STATLEG SIKRA FRILUFTSOMRÅDE</a:t>
            </a:r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1C31DFE7-B40B-46F0-B411-4719122FE5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nb-NO" smtClean="0"/>
              <a:pPr rtl="0"/>
              <a:t>7</a:t>
            </a:fld>
            <a:endParaRPr lang="nb-NO"/>
          </a:p>
        </p:txBody>
      </p:sp>
      <p:sp>
        <p:nvSpPr>
          <p:cNvPr id="127" name="Rektangel 126">
            <a:extLst>
              <a:ext uri="{FF2B5EF4-FFF2-40B4-BE49-F238E27FC236}">
                <a16:creationId xmlns:a16="http://schemas.microsoft.com/office/drawing/2014/main" id="{DD11EA8B-DB5B-4136-99D3-4D19B66922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9486" y="4715995"/>
            <a:ext cx="3282916" cy="64069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0A81DC3-AF5E-5561-4BEA-FD838E966123}"/>
              </a:ext>
            </a:extLst>
          </p:cNvPr>
          <p:cNvSpPr/>
          <p:nvPr/>
        </p:nvSpPr>
        <p:spPr>
          <a:xfrm>
            <a:off x="10070052" y="0"/>
            <a:ext cx="2121948" cy="3429000"/>
          </a:xfrm>
          <a:prstGeom prst="rect">
            <a:avLst/>
          </a:prstGeom>
          <a:solidFill>
            <a:srgbClr val="E2F0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2CB2728-6B50-CF74-3333-22551783A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058" y="3701181"/>
            <a:ext cx="3661458" cy="22884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EC986DDE-91D0-5F87-CE16-495E151A2F9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6531"/>
          <a:stretch>
            <a:fillRect/>
          </a:stretch>
        </p:blipFill>
        <p:spPr>
          <a:xfrm>
            <a:off x="4979767" y="0"/>
            <a:ext cx="7203075" cy="342900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071F2E06-0BEE-290B-4ED6-A0901A671BF4}"/>
              </a:ext>
            </a:extLst>
          </p:cNvPr>
          <p:cNvSpPr/>
          <p:nvPr/>
        </p:nvSpPr>
        <p:spPr>
          <a:xfrm rot="21220953">
            <a:off x="7801761" y="1472553"/>
            <a:ext cx="3154262" cy="1885022"/>
          </a:xfrm>
          <a:prstGeom prst="ellipse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Plassholder for tekst 22">
            <a:extLst>
              <a:ext uri="{FF2B5EF4-FFF2-40B4-BE49-F238E27FC236}">
                <a16:creationId xmlns:a16="http://schemas.microsoft.com/office/drawing/2014/main" id="{2A1F0AB7-158F-6532-6FC2-5D00039D6707}"/>
              </a:ext>
            </a:extLst>
          </p:cNvPr>
          <p:cNvSpPr txBox="1">
            <a:spLocks/>
          </p:cNvSpPr>
          <p:nvPr/>
        </p:nvSpPr>
        <p:spPr>
          <a:xfrm>
            <a:off x="5895975" y="4124653"/>
            <a:ext cx="5859420" cy="1769419"/>
          </a:xfrm>
          <a:prstGeom prst="rect">
            <a:avLst/>
          </a:prstGeom>
        </p:spPr>
        <p:txBody>
          <a:bodyPr rtlCol="0" anchor="ctr"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lnSpc>
                <a:spcPts val="1500"/>
              </a:lnSpc>
            </a:pPr>
            <a:r>
              <a:rPr lang="nb-NO" dirty="0"/>
              <a:t>Bruøyne er </a:t>
            </a:r>
            <a:r>
              <a:rPr lang="nb-NO" dirty="0" err="1"/>
              <a:t>eit</a:t>
            </a:r>
            <a:r>
              <a:rPr lang="nb-NO" dirty="0"/>
              <a:t> </a:t>
            </a:r>
            <a:r>
              <a:rPr lang="nb-NO" dirty="0" err="1"/>
              <a:t>allereie</a:t>
            </a:r>
            <a:r>
              <a:rPr lang="nb-NO" dirty="0"/>
              <a:t> opparbeida friluftsområde i sentrum. Dette skal </a:t>
            </a:r>
            <a:r>
              <a:rPr lang="nb-NO" dirty="0" err="1"/>
              <a:t>vidareutviklast</a:t>
            </a:r>
            <a:r>
              <a:rPr lang="nb-NO" dirty="0"/>
              <a:t> </a:t>
            </a:r>
            <a:r>
              <a:rPr lang="nb-NO" dirty="0" err="1"/>
              <a:t>ilag</a:t>
            </a:r>
            <a:r>
              <a:rPr lang="nb-NO" dirty="0"/>
              <a:t> med resten av det </a:t>
            </a:r>
            <a:r>
              <a:rPr lang="nb-NO" dirty="0" err="1"/>
              <a:t>heilhskaplege</a:t>
            </a:r>
            <a:r>
              <a:rPr lang="nb-NO" dirty="0"/>
              <a:t> friluftsanlegget i </a:t>
            </a:r>
            <a:r>
              <a:rPr lang="nb-NO" dirty="0" err="1"/>
              <a:t>Trøym</a:t>
            </a:r>
            <a:r>
              <a:rPr lang="nb-NO" dirty="0"/>
              <a:t>.</a:t>
            </a:r>
            <a:endParaRPr lang="nb-NO" sz="1050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440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65C7B-CAF0-D40E-2E5F-575A6EC32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lassholder for bilde 23" descr="Et blad med vanndråper på">
            <a:extLst>
              <a:ext uri="{FF2B5EF4-FFF2-40B4-BE49-F238E27FC236}">
                <a16:creationId xmlns:a16="http://schemas.microsoft.com/office/drawing/2014/main" id="{33C6F659-4EA0-96DC-F5CA-3EF9A4461C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3429000"/>
          </a:xfr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FD41D414-0159-EA4F-4160-15C9906723AF}"/>
              </a:ext>
            </a:extLst>
          </p:cNvPr>
          <p:cNvSpPr/>
          <p:nvPr/>
        </p:nvSpPr>
        <p:spPr>
          <a:xfrm>
            <a:off x="0" y="0"/>
            <a:ext cx="5099574" cy="3429000"/>
          </a:xfrm>
          <a:prstGeom prst="rect">
            <a:avLst/>
          </a:prstGeom>
          <a:solidFill>
            <a:srgbClr val="E2F0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40E9CC63-F281-5818-2BF3-958ABD14E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979988" cy="6858000"/>
          </a:xfrm>
        </p:spPr>
        <p:txBody>
          <a:bodyPr rtlCol="0"/>
          <a:lstStyle/>
          <a:p>
            <a:pPr rtl="0"/>
            <a:r>
              <a:rPr lang="nb-NO" b="1" dirty="0">
                <a:latin typeface="Tenorite" panose="00000500000000000000" pitchFamily="2" charset="0"/>
              </a:rPr>
              <a:t>BRU-ØYNE </a:t>
            </a:r>
            <a:br>
              <a:rPr lang="nb-NO" b="1" dirty="0">
                <a:latin typeface="Tenorite" panose="00000500000000000000" pitchFamily="2" charset="0"/>
              </a:rPr>
            </a:br>
            <a:r>
              <a:rPr lang="nb-NO" b="1" dirty="0">
                <a:latin typeface="Tenorite" panose="00000500000000000000" pitchFamily="2" charset="0"/>
              </a:rPr>
              <a:t>STATLEG SIKRA FRILUFTSOMRÅDE</a:t>
            </a:r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BFE58D90-70F0-B912-E6D9-99CC93244B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nb-NO" smtClean="0"/>
              <a:pPr rtl="0"/>
              <a:t>8</a:t>
            </a:fld>
            <a:endParaRPr lang="nb-NO" dirty="0"/>
          </a:p>
        </p:txBody>
      </p:sp>
      <p:sp>
        <p:nvSpPr>
          <p:cNvPr id="23" name="Plassholder for tekst 22">
            <a:extLst>
              <a:ext uri="{FF2B5EF4-FFF2-40B4-BE49-F238E27FC236}">
                <a16:creationId xmlns:a16="http://schemas.microsoft.com/office/drawing/2014/main" id="{CFF4BF45-9F42-A05B-454F-E766F25D21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43575" y="3972253"/>
            <a:ext cx="5859420" cy="1769419"/>
          </a:xfrm>
        </p:spPr>
        <p:txBody>
          <a:bodyPr rtlCol="0"/>
          <a:lstStyle/>
          <a:p>
            <a:pPr fontAlgn="t">
              <a:lnSpc>
                <a:spcPts val="1500"/>
              </a:lnSpc>
            </a:pPr>
            <a:r>
              <a:rPr lang="nb-NO" dirty="0"/>
              <a:t>Hemsedals nye storstove og parkområde. Kommunen overtok Øya i 2026. Øya skal </a:t>
            </a:r>
            <a:r>
              <a:rPr lang="nb-NO" dirty="0" err="1"/>
              <a:t>utviklast</a:t>
            </a:r>
            <a:r>
              <a:rPr lang="nb-NO" dirty="0"/>
              <a:t> trinn for trinn som </a:t>
            </a:r>
            <a:r>
              <a:rPr lang="nb-NO" dirty="0" err="1"/>
              <a:t>eit</a:t>
            </a:r>
            <a:r>
              <a:rPr lang="nb-NO" dirty="0"/>
              <a:t> attraktivt park- og turområde</a:t>
            </a:r>
            <a:endParaRPr lang="nb-NO" sz="1050" dirty="0">
              <a:latin typeface="Segoe UI" panose="020B0502040204020203" pitchFamily="34" charset="0"/>
            </a:endParaRPr>
          </a:p>
        </p:txBody>
      </p:sp>
      <p:sp>
        <p:nvSpPr>
          <p:cNvPr id="127" name="Rektangel 126">
            <a:extLst>
              <a:ext uri="{FF2B5EF4-FFF2-40B4-BE49-F238E27FC236}">
                <a16:creationId xmlns:a16="http://schemas.microsoft.com/office/drawing/2014/main" id="{9EAD3E89-5C8D-9E03-EDBF-9A7FA037B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9486" y="4715995"/>
            <a:ext cx="3282916" cy="64069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CFB5106B-A740-95BB-5489-87E674AC2642}"/>
              </a:ext>
            </a:extLst>
          </p:cNvPr>
          <p:cNvSpPr/>
          <p:nvPr/>
        </p:nvSpPr>
        <p:spPr>
          <a:xfrm>
            <a:off x="10070052" y="0"/>
            <a:ext cx="2121948" cy="3429000"/>
          </a:xfrm>
          <a:prstGeom prst="rect">
            <a:avLst/>
          </a:prstGeom>
          <a:solidFill>
            <a:srgbClr val="E2F0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D94F068-CF2D-CF84-AD18-F1ADB54B0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058" y="3684536"/>
            <a:ext cx="3592980" cy="2321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7510635B-78AF-33E4-DD95-F5D6F42CCA8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0892"/>
          <a:stretch>
            <a:fillRect/>
          </a:stretch>
        </p:blipFill>
        <p:spPr>
          <a:xfrm>
            <a:off x="4978020" y="-34186"/>
            <a:ext cx="7213980" cy="346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235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tel 48">
            <a:extLst>
              <a:ext uri="{FF2B5EF4-FFF2-40B4-BE49-F238E27FC236}">
                <a16:creationId xmlns:a16="http://schemas.microsoft.com/office/drawing/2014/main" id="{7D64EB56-7814-4ADB-BD4C-D4E42F878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64" y="547289"/>
            <a:ext cx="5268686" cy="568896"/>
          </a:xfrm>
        </p:spPr>
        <p:txBody>
          <a:bodyPr rtlCol="0"/>
          <a:lstStyle/>
          <a:p>
            <a:pPr rtl="0"/>
            <a:r>
              <a:rPr lang="nb-NO" b="1" dirty="0" err="1">
                <a:latin typeface="Tenorite" panose="00000500000000000000" pitchFamily="2" charset="0"/>
              </a:rPr>
              <a:t>Spelemiddelsøknad</a:t>
            </a:r>
            <a:br>
              <a:rPr lang="nb-NO" b="1" dirty="0">
                <a:latin typeface="Tenorite" panose="00000500000000000000" pitchFamily="2" charset="0"/>
              </a:rPr>
            </a:br>
            <a:r>
              <a:rPr lang="nb-NO" b="1" dirty="0">
                <a:latin typeface="Tenorite" panose="00000500000000000000" pitchFamily="2" charset="0"/>
              </a:rPr>
              <a:t>Byggetrinn 1-2-3</a:t>
            </a:r>
          </a:p>
        </p:txBody>
      </p:sp>
      <p:sp>
        <p:nvSpPr>
          <p:cNvPr id="36" name="Plassholder for tekst 35">
            <a:extLst>
              <a:ext uri="{FF2B5EF4-FFF2-40B4-BE49-F238E27FC236}">
                <a16:creationId xmlns:a16="http://schemas.microsoft.com/office/drawing/2014/main" id="{961EE219-B131-4C25-AE31-AD3B197A4B7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22464" y="1011439"/>
            <a:ext cx="4989233" cy="568896"/>
          </a:xfrm>
        </p:spPr>
        <p:txBody>
          <a:bodyPr rtlCol="0"/>
          <a:lstStyle/>
          <a:p>
            <a:pPr rtl="0"/>
            <a:r>
              <a:rPr lang="nb-NO" dirty="0"/>
              <a:t>Hemsedal mot 2030</a:t>
            </a:r>
          </a:p>
        </p:txBody>
      </p:sp>
      <p:sp>
        <p:nvSpPr>
          <p:cNvPr id="66" name="Plassholder for tekst 65">
            <a:extLst>
              <a:ext uri="{FF2B5EF4-FFF2-40B4-BE49-F238E27FC236}">
                <a16:creationId xmlns:a16="http://schemas.microsoft.com/office/drawing/2014/main" id="{09C30599-76A8-4BC6-94F7-A80189E4846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20438" y="2044485"/>
            <a:ext cx="1907256" cy="1121230"/>
          </a:xfrm>
        </p:spPr>
        <p:txBody>
          <a:bodyPr rtlCol="0"/>
          <a:lstStyle/>
          <a:p>
            <a:pPr rtl="0"/>
            <a:r>
              <a:rPr lang="nb-NO" sz="1400" b="1" dirty="0">
                <a:latin typeface="Tenorite" panose="00000500000000000000" pitchFamily="2" charset="0"/>
              </a:rPr>
              <a:t>Turveg og bordgang </a:t>
            </a:r>
            <a:r>
              <a:rPr lang="nb-NO" sz="1400" b="1" dirty="0" err="1">
                <a:latin typeface="Tenorite" panose="00000500000000000000" pitchFamily="2" charset="0"/>
              </a:rPr>
              <a:t>Trøimsåni</a:t>
            </a:r>
            <a:r>
              <a:rPr lang="nb-NO" sz="1400" b="1" dirty="0">
                <a:latin typeface="Tenorite" panose="00000500000000000000" pitchFamily="2" charset="0"/>
              </a:rPr>
              <a:t> +  kopling heimsilstien</a:t>
            </a:r>
          </a:p>
        </p:txBody>
      </p:sp>
      <p:sp>
        <p:nvSpPr>
          <p:cNvPr id="82" name="Plassholder for tekst 81">
            <a:extLst>
              <a:ext uri="{FF2B5EF4-FFF2-40B4-BE49-F238E27FC236}">
                <a16:creationId xmlns:a16="http://schemas.microsoft.com/office/drawing/2014/main" id="{47CF6540-6A1C-4A70-8BA0-6A13694F1A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5204" y="2044485"/>
            <a:ext cx="2164360" cy="1121230"/>
          </a:xfrm>
        </p:spPr>
        <p:txBody>
          <a:bodyPr rtlCol="0"/>
          <a:lstStyle/>
          <a:p>
            <a:r>
              <a:rPr lang="nb-NO" sz="1100" dirty="0">
                <a:solidFill>
                  <a:schemeClr val="dk1"/>
                </a:solidFill>
              </a:rPr>
              <a:t>Nedre del av sti er 150 m enkel tilrettelegging</a:t>
            </a:r>
            <a:r>
              <a:rPr lang="nb-NO" sz="1100" dirty="0"/>
              <a:t> </a:t>
            </a:r>
          </a:p>
          <a:p>
            <a:r>
              <a:rPr lang="nb-NO" sz="1100" dirty="0">
                <a:solidFill>
                  <a:schemeClr val="dk1"/>
                </a:solidFill>
              </a:rPr>
              <a:t>200 m midtre del av sti er bordgang og bru</a:t>
            </a:r>
            <a:r>
              <a:rPr lang="nb-NO" sz="1100" dirty="0"/>
              <a:t> </a:t>
            </a:r>
            <a:endParaRPr lang="nb-NO" sz="1100" dirty="0">
              <a:solidFill>
                <a:schemeClr val="dk1"/>
              </a:solidFill>
            </a:endParaRPr>
          </a:p>
          <a:p>
            <a:r>
              <a:rPr lang="nb-NO" sz="1100" dirty="0">
                <a:solidFill>
                  <a:schemeClr val="dk1"/>
                </a:solidFill>
              </a:rPr>
              <a:t>150 m </a:t>
            </a:r>
            <a:r>
              <a:rPr lang="nb-NO" sz="1100" dirty="0" err="1">
                <a:solidFill>
                  <a:schemeClr val="dk1"/>
                </a:solidFill>
              </a:rPr>
              <a:t>øvste</a:t>
            </a:r>
            <a:r>
              <a:rPr lang="nb-NO" sz="1100" dirty="0">
                <a:solidFill>
                  <a:schemeClr val="dk1"/>
                </a:solidFill>
              </a:rPr>
              <a:t> del er enkel tilrettelegging</a:t>
            </a:r>
            <a:r>
              <a:rPr lang="nb-NO" sz="1100" dirty="0"/>
              <a:t> </a:t>
            </a:r>
          </a:p>
        </p:txBody>
      </p:sp>
      <p:sp>
        <p:nvSpPr>
          <p:cNvPr id="147" name="Plassholder for tekst 146">
            <a:extLst>
              <a:ext uri="{FF2B5EF4-FFF2-40B4-BE49-F238E27FC236}">
                <a16:creationId xmlns:a16="http://schemas.microsoft.com/office/drawing/2014/main" id="{85278DC3-7465-427B-9DD5-7E46CE00FFC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20438" y="3428263"/>
            <a:ext cx="1907256" cy="1121230"/>
          </a:xfrm>
        </p:spPr>
        <p:txBody>
          <a:bodyPr rtlCol="0"/>
          <a:lstStyle/>
          <a:p>
            <a:pPr rtl="0"/>
            <a:r>
              <a:rPr lang="nb-NO" sz="1600" b="1" dirty="0">
                <a:latin typeface="Tenorite" panose="00000500000000000000" pitchFamily="2" charset="0"/>
              </a:rPr>
              <a:t>Bru over </a:t>
            </a:r>
            <a:r>
              <a:rPr lang="nb-NO" sz="1600" b="1" dirty="0" err="1">
                <a:latin typeface="Tenorite" panose="00000500000000000000" pitchFamily="2" charset="0"/>
              </a:rPr>
              <a:t>trøimsåni</a:t>
            </a:r>
            <a:r>
              <a:rPr lang="nb-NO" sz="1600" b="1" dirty="0">
                <a:latin typeface="Tenorite" panose="00000500000000000000" pitchFamily="2" charset="0"/>
              </a:rPr>
              <a:t> </a:t>
            </a:r>
            <a:r>
              <a:rPr lang="nb-NO" sz="1100" b="1" dirty="0" err="1">
                <a:latin typeface="Tenorite" panose="00000500000000000000" pitchFamily="2" charset="0"/>
              </a:rPr>
              <a:t>peppes</a:t>
            </a:r>
            <a:r>
              <a:rPr lang="nb-NO" sz="1100" b="1" dirty="0">
                <a:latin typeface="Tenorite" panose="00000500000000000000" pitchFamily="2" charset="0"/>
              </a:rPr>
              <a:t>-meieriet</a:t>
            </a:r>
          </a:p>
        </p:txBody>
      </p:sp>
      <p:sp>
        <p:nvSpPr>
          <p:cNvPr id="173" name="Plassholder for tekst 172">
            <a:extLst>
              <a:ext uri="{FF2B5EF4-FFF2-40B4-BE49-F238E27FC236}">
                <a16:creationId xmlns:a16="http://schemas.microsoft.com/office/drawing/2014/main" id="{1B5D0D81-8352-40FD-B232-D587379A48F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045204" y="3428263"/>
            <a:ext cx="2164360" cy="1121230"/>
          </a:xfrm>
        </p:spPr>
        <p:txBody>
          <a:bodyPr rtlCol="0"/>
          <a:lstStyle/>
          <a:p>
            <a:pPr rtl="0"/>
            <a:r>
              <a:rPr lang="nb-NO" sz="1100" dirty="0"/>
              <a:t>Bordgang i </a:t>
            </a:r>
            <a:r>
              <a:rPr lang="nb-NO" sz="1100" dirty="0" err="1"/>
              <a:t>nedkant</a:t>
            </a:r>
            <a:r>
              <a:rPr lang="nb-NO" sz="1100" dirty="0"/>
              <a:t> av Peppes </a:t>
            </a:r>
            <a:r>
              <a:rPr lang="nb-NO" sz="1100" dirty="0" err="1"/>
              <a:t>byggast</a:t>
            </a:r>
            <a:r>
              <a:rPr lang="nb-NO" sz="1100" dirty="0"/>
              <a:t> ut </a:t>
            </a:r>
            <a:r>
              <a:rPr lang="nb-NO" sz="1100" dirty="0" err="1"/>
              <a:t>frå</a:t>
            </a:r>
            <a:r>
              <a:rPr lang="nb-NO" sz="1100" dirty="0"/>
              <a:t> terrenget for å utjamne høgdeforskjell på begge sider av </a:t>
            </a:r>
            <a:r>
              <a:rPr lang="nb-NO" sz="1100" dirty="0" err="1"/>
              <a:t>Trøimsåni</a:t>
            </a:r>
            <a:endParaRPr lang="nb-NO" sz="1100" dirty="0"/>
          </a:p>
        </p:txBody>
      </p:sp>
      <p:sp>
        <p:nvSpPr>
          <p:cNvPr id="149" name="Plassholder for tekst 148">
            <a:extLst>
              <a:ext uri="{FF2B5EF4-FFF2-40B4-BE49-F238E27FC236}">
                <a16:creationId xmlns:a16="http://schemas.microsoft.com/office/drawing/2014/main" id="{9D611317-439A-40F5-AA3E-CF88472F54C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20438" y="4812041"/>
            <a:ext cx="1907256" cy="1121230"/>
          </a:xfrm>
        </p:spPr>
        <p:txBody>
          <a:bodyPr rtlCol="0"/>
          <a:lstStyle/>
          <a:p>
            <a:pPr rtl="0"/>
            <a:r>
              <a:rPr lang="nb-NO" sz="1600" b="1" dirty="0">
                <a:latin typeface="Tenorite" panose="00000500000000000000" pitchFamily="2" charset="0"/>
              </a:rPr>
              <a:t>Elve-promenade</a:t>
            </a:r>
          </a:p>
        </p:txBody>
      </p:sp>
      <p:sp>
        <p:nvSpPr>
          <p:cNvPr id="174" name="Plassholder for tekst 173">
            <a:extLst>
              <a:ext uri="{FF2B5EF4-FFF2-40B4-BE49-F238E27FC236}">
                <a16:creationId xmlns:a16="http://schemas.microsoft.com/office/drawing/2014/main" id="{AFFA4C3C-8D8D-4DAB-A3FC-6ACD990091D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045204" y="4812041"/>
            <a:ext cx="2164360" cy="1121230"/>
          </a:xfrm>
        </p:spPr>
        <p:txBody>
          <a:bodyPr rtlCol="0"/>
          <a:lstStyle/>
          <a:p>
            <a:pPr rtl="0"/>
            <a:r>
              <a:rPr lang="nb-NO" sz="1100" dirty="0"/>
              <a:t>Elvepromenaden er </a:t>
            </a:r>
            <a:r>
              <a:rPr lang="nb-NO" sz="1100" dirty="0" err="1"/>
              <a:t>allereide</a:t>
            </a:r>
            <a:r>
              <a:rPr lang="nb-NO" sz="1100" dirty="0"/>
              <a:t> opparbeida med enkel tilrettelegging. Steg 3 er å lage </a:t>
            </a:r>
            <a:r>
              <a:rPr lang="nb-NO" sz="1100" dirty="0" err="1"/>
              <a:t>ein</a:t>
            </a:r>
            <a:r>
              <a:rPr lang="nb-NO" sz="1100" dirty="0"/>
              <a:t> elvepromenade av høg kvalitet i tråd med Uteromsveil.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EB23F79-82E5-43EE-8390-DF067A88C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</p:spPr>
        <p:txBody>
          <a:bodyPr rtlCol="0"/>
          <a:lstStyle/>
          <a:p>
            <a:pPr rtl="0"/>
            <a:r>
              <a:rPr lang="nb-NO" dirty="0"/>
              <a:t>Salgspresentasjon</a:t>
            </a:r>
          </a:p>
        </p:txBody>
      </p:sp>
      <p:pic>
        <p:nvPicPr>
          <p:cNvPr id="21" name="Plassholder for bilde 20" descr="Nærbilde av grønt gress">
            <a:extLst>
              <a:ext uri="{FF2B5EF4-FFF2-40B4-BE49-F238E27FC236}">
                <a16:creationId xmlns:a16="http://schemas.microsoft.com/office/drawing/2014/main" id="{EF945BF7-34F4-4EEA-A280-470C550BC5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3831" y="0"/>
            <a:ext cx="5508168" cy="6858000"/>
          </a:xfr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2662DA0-3900-45BB-8F3C-556CCD213A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nb-NO" smtClean="0"/>
              <a:pPr rtl="0"/>
              <a:t>9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DCD7AC8-327E-B92F-914B-213C047B4B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015" r="29458"/>
          <a:stretch>
            <a:fillRect/>
          </a:stretch>
        </p:blipFill>
        <p:spPr>
          <a:xfrm>
            <a:off x="5428026" y="0"/>
            <a:ext cx="6763974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DD566855-353F-5BD9-5A08-102C2411633C}"/>
              </a:ext>
            </a:extLst>
          </p:cNvPr>
          <p:cNvSpPr/>
          <p:nvPr/>
        </p:nvSpPr>
        <p:spPr>
          <a:xfrm>
            <a:off x="129975" y="2040783"/>
            <a:ext cx="7280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27FDE24A-EBF9-0A02-ACA9-D42BDA6BE0FC}"/>
              </a:ext>
            </a:extLst>
          </p:cNvPr>
          <p:cNvSpPr/>
          <p:nvPr/>
        </p:nvSpPr>
        <p:spPr>
          <a:xfrm>
            <a:off x="141754" y="3491871"/>
            <a:ext cx="7280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  <a:r>
              <a:rPr lang="nb-NO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.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847F79B0-CBCE-A455-A411-2A76A3CEEF12}"/>
              </a:ext>
            </a:extLst>
          </p:cNvPr>
          <p:cNvSpPr/>
          <p:nvPr/>
        </p:nvSpPr>
        <p:spPr>
          <a:xfrm>
            <a:off x="129975" y="4847730"/>
            <a:ext cx="7280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  <a:r>
              <a:rPr lang="nb-NO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4891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90C14D3F-16BA-210C-DBB0-541565909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92" y="68262"/>
            <a:ext cx="9303078" cy="6721475"/>
          </a:xfrm>
          <a:prstGeom prst="rect">
            <a:avLst/>
          </a:prstGeom>
          <a:noFill/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19375F14-3CA3-C445-66D6-E0A73F1A71CA}"/>
              </a:ext>
            </a:extLst>
          </p:cNvPr>
          <p:cNvSpPr txBox="1"/>
          <p:nvPr/>
        </p:nvSpPr>
        <p:spPr>
          <a:xfrm>
            <a:off x="4387444" y="68262"/>
            <a:ext cx="7608814" cy="132343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nb-NO" sz="1600" cap="all" spc="1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ANLEGGET ER også KNYTT SAMAN MOT EIT STØRRE SAMANHENGANDE NÆRTURNETT I TRØYM. FOR MARKERT «OMRÅDE 1» ER DET PLANLAGT Å ETABLERE EIN TURVEG FRÅ DEN NYE KOMMUNALE PARKERINGA OG BORT TIL </a:t>
            </a:r>
            <a:r>
              <a:rPr lang="nb-NO" sz="1600" cap="all" spc="10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byrjinga</a:t>
            </a:r>
            <a:r>
              <a:rPr lang="nb-NO" sz="1600" cap="all" spc="1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av HEIMSILSTIGEN. Første parti AV denne TURVEGEN er </a:t>
            </a:r>
            <a:r>
              <a:rPr lang="nb-NO" sz="1600" cap="all" spc="10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allereie</a:t>
            </a:r>
            <a:r>
              <a:rPr lang="nb-NO" sz="1600" cap="all" spc="1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gjennomført PÅ NEDSIDA AV PARKERINGA.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DAED0BEE-2D3C-971C-F3F7-7410A022CE0C}"/>
              </a:ext>
            </a:extLst>
          </p:cNvPr>
          <p:cNvCxnSpPr>
            <a:cxnSpLocks/>
          </p:cNvCxnSpPr>
          <p:nvPr/>
        </p:nvCxnSpPr>
        <p:spPr>
          <a:xfrm>
            <a:off x="9906156" y="2457974"/>
            <a:ext cx="15939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72BD552-4F89-C040-4331-E9CF41F3E146}"/>
              </a:ext>
            </a:extLst>
          </p:cNvPr>
          <p:cNvSpPr txBox="1"/>
          <p:nvPr/>
        </p:nvSpPr>
        <p:spPr>
          <a:xfrm>
            <a:off x="10065547" y="2298583"/>
            <a:ext cx="193071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/>
              <a:t>Heimsilstigen</a:t>
            </a:r>
            <a:r>
              <a:rPr lang="nb-NO" sz="1400" dirty="0"/>
              <a:t> og </a:t>
            </a:r>
            <a:r>
              <a:rPr lang="nb-NO" sz="1400" dirty="0" err="1"/>
              <a:t>Fiskumstigen</a:t>
            </a:r>
            <a:r>
              <a:rPr lang="nb-NO" sz="1400" dirty="0"/>
              <a:t> </a:t>
            </a:r>
            <a:r>
              <a:rPr lang="nb-NO" sz="1400" dirty="0" err="1"/>
              <a:t>utgjer</a:t>
            </a:r>
            <a:r>
              <a:rPr lang="nb-NO" sz="1400" dirty="0"/>
              <a:t>  </a:t>
            </a:r>
            <a:r>
              <a:rPr lang="nb-NO" sz="1400" dirty="0" err="1"/>
              <a:t>ein</a:t>
            </a:r>
            <a:r>
              <a:rPr lang="nb-NO" sz="1400" dirty="0"/>
              <a:t> turrunde som </a:t>
            </a:r>
            <a:r>
              <a:rPr lang="nb-NO" sz="1400" dirty="0" err="1"/>
              <a:t>byrjar</a:t>
            </a:r>
            <a:r>
              <a:rPr lang="nb-NO" sz="1400" dirty="0"/>
              <a:t> </a:t>
            </a:r>
            <a:r>
              <a:rPr lang="nb-NO" sz="1400" dirty="0" err="1"/>
              <a:t>frå</a:t>
            </a:r>
            <a:r>
              <a:rPr lang="nb-NO" sz="1400" dirty="0"/>
              <a:t> sentrum og det </a:t>
            </a:r>
            <a:r>
              <a:rPr lang="nb-NO" sz="1400" dirty="0" err="1"/>
              <a:t>planlagde</a:t>
            </a:r>
            <a:r>
              <a:rPr lang="nb-NO" sz="1400" dirty="0"/>
              <a:t> friluftsanlegget </a:t>
            </a:r>
            <a:r>
              <a:rPr lang="nb-NO" sz="1400" dirty="0" err="1"/>
              <a:t>frå</a:t>
            </a:r>
            <a:r>
              <a:rPr lang="nb-NO" sz="1400" dirty="0"/>
              <a:t> begge </a:t>
            </a:r>
            <a:r>
              <a:rPr lang="nb-NO" sz="1400" dirty="0" err="1"/>
              <a:t>endar</a:t>
            </a:r>
            <a:r>
              <a:rPr lang="nb-NO" sz="1400" dirty="0"/>
              <a:t> av elva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E49EF32-ED90-5825-C089-198E41F5E598}"/>
              </a:ext>
            </a:extLst>
          </p:cNvPr>
          <p:cNvSpPr txBox="1"/>
          <p:nvPr/>
        </p:nvSpPr>
        <p:spPr>
          <a:xfrm>
            <a:off x="6870583" y="3152000"/>
            <a:ext cx="1174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i="1" dirty="0" err="1"/>
              <a:t>Heimsilstigen</a:t>
            </a:r>
            <a:endParaRPr lang="nb-NO" sz="1200" i="1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2A0482F-671D-E479-F71E-89A4AE3B2712}"/>
              </a:ext>
            </a:extLst>
          </p:cNvPr>
          <p:cNvSpPr txBox="1"/>
          <p:nvPr/>
        </p:nvSpPr>
        <p:spPr>
          <a:xfrm>
            <a:off x="1965301" y="4918129"/>
            <a:ext cx="1174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i="1" dirty="0" err="1"/>
              <a:t>Fiskumstigen</a:t>
            </a:r>
            <a:endParaRPr lang="nb-NO" sz="1200" i="1" dirty="0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F139B236-BB0C-2C4C-7170-323760638DBF}"/>
              </a:ext>
            </a:extLst>
          </p:cNvPr>
          <p:cNvSpPr/>
          <p:nvPr/>
        </p:nvSpPr>
        <p:spPr>
          <a:xfrm>
            <a:off x="2969703" y="4580389"/>
            <a:ext cx="847288" cy="225628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F8C0AF50-74DB-DFB7-58B7-20123D25798F}"/>
              </a:ext>
            </a:extLst>
          </p:cNvPr>
          <p:cNvSpPr/>
          <p:nvPr/>
        </p:nvSpPr>
        <p:spPr>
          <a:xfrm rot="3635494">
            <a:off x="2563069" y="4469083"/>
            <a:ext cx="656154" cy="200926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1AC7476A-2078-D0C7-F434-43D9C853A317}"/>
              </a:ext>
            </a:extLst>
          </p:cNvPr>
          <p:cNvSpPr/>
          <p:nvPr/>
        </p:nvSpPr>
        <p:spPr>
          <a:xfrm rot="1418287">
            <a:off x="3047111" y="5995460"/>
            <a:ext cx="983198" cy="494024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46666567-6055-3435-1551-EBEF71CB5BE3}"/>
              </a:ext>
            </a:extLst>
          </p:cNvPr>
          <p:cNvSpPr txBox="1"/>
          <p:nvPr/>
        </p:nvSpPr>
        <p:spPr>
          <a:xfrm>
            <a:off x="5058561" y="1971414"/>
            <a:ext cx="696287" cy="830997"/>
          </a:xfrm>
          <a:prstGeom prst="rect">
            <a:avLst/>
          </a:prstGeom>
          <a:solidFill>
            <a:srgbClr val="EDED73"/>
          </a:solidFill>
        </p:spPr>
        <p:txBody>
          <a:bodyPr wrap="square" rtlCol="0">
            <a:spAutoFit/>
          </a:bodyPr>
          <a:lstStyle/>
          <a:p>
            <a:r>
              <a:rPr lang="nb-NO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1</a:t>
            </a:r>
            <a:r>
              <a:rPr lang="nb-NO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.</a:t>
            </a:r>
            <a:endParaRPr lang="nb-NO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163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DD4598B-3FF2-C0B3-9668-8F5045534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A87306C-81BA-4795-A5CA-9392456A8C1E}" type="slidenum">
              <a:rPr lang="nb-NO" noProof="0" smtClean="0"/>
              <a:pPr rtl="0"/>
              <a:t>11</a:t>
            </a:fld>
            <a:endParaRPr lang="nb-NO" noProof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B6FA503-DCAF-2869-AB55-0AF83D316C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462"/>
          <a:stretch>
            <a:fillRect/>
          </a:stretch>
        </p:blipFill>
        <p:spPr>
          <a:xfrm>
            <a:off x="188716" y="223520"/>
            <a:ext cx="10398004" cy="4547175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456750B1-00A8-655F-0D50-29F796E8E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3440" y="2335397"/>
            <a:ext cx="3529844" cy="402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82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260FD-2C6E-800E-EDBD-53A1B33C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7EA72D-81EF-2788-F14C-E093463C3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A87306C-81BA-4795-A5CA-9392456A8C1E}" type="slidenum">
              <a:rPr lang="nb-NO" noProof="0" smtClean="0"/>
              <a:pPr rtl="0"/>
              <a:t>12</a:t>
            </a:fld>
            <a:endParaRPr lang="nb-NO" noProof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21A5305A-1657-B958-3E4C-E2228C653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64" y="843280"/>
            <a:ext cx="6231160" cy="517144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0FB6171-BEA6-6B28-9C27-2A4854FD2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2716" y="843280"/>
            <a:ext cx="4381880" cy="327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267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6A45B-2B58-010C-C645-250733D7C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055C6CC-3435-192C-C5E4-48837F134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A87306C-81BA-4795-A5CA-9392456A8C1E}" type="slidenum">
              <a:rPr lang="nb-NO" noProof="0" smtClean="0"/>
              <a:pPr rtl="0"/>
              <a:t>13</a:t>
            </a:fld>
            <a:endParaRPr lang="nb-NO" noProof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E9879-C1C9-191E-3B66-57F8F4D3B1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926" b="57428"/>
          <a:stretch>
            <a:fillRect/>
          </a:stretch>
        </p:blipFill>
        <p:spPr>
          <a:xfrm>
            <a:off x="490821" y="622638"/>
            <a:ext cx="6066574" cy="1244991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BD0B1686-5B9B-7B57-2DA5-C2E789556B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295"/>
          <a:stretch>
            <a:fillRect/>
          </a:stretch>
        </p:blipFill>
        <p:spPr>
          <a:xfrm>
            <a:off x="8011247" y="2529486"/>
            <a:ext cx="3557022" cy="3765048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0CC50793-18EA-40D4-B9B3-5721DC721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08" y="2171144"/>
            <a:ext cx="7973447" cy="418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372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735C189-60AB-8021-BFE5-39160F5200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EA87306C-81BA-4795-A5CA-9392456A8C1E}" type="slidenum">
              <a:rPr lang="nb-NO" noProof="0" smtClean="0"/>
              <a:pPr rtl="0">
                <a:spcAft>
                  <a:spcPts val="600"/>
                </a:spcAft>
              </a:pPr>
              <a:t>14</a:t>
            </a:fld>
            <a:endParaRPr lang="nb-NO" noProof="0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1BC3D4CF-91B2-635D-4292-3EA78E4D1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711" y="467876"/>
            <a:ext cx="6626289" cy="4754364"/>
          </a:xfrm>
          <a:prstGeom prst="rect">
            <a:avLst/>
          </a:prstGeom>
          <a:noFill/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673BF19F-6220-0851-ECB4-78FF93FC582D}"/>
              </a:ext>
            </a:extLst>
          </p:cNvPr>
          <p:cNvSpPr/>
          <p:nvPr/>
        </p:nvSpPr>
        <p:spPr>
          <a:xfrm>
            <a:off x="7823200" y="1727200"/>
            <a:ext cx="477520" cy="2042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8" name="Rett pilkobling 17">
            <a:extLst>
              <a:ext uri="{FF2B5EF4-FFF2-40B4-BE49-F238E27FC236}">
                <a16:creationId xmlns:a16="http://schemas.microsoft.com/office/drawing/2014/main" id="{98485856-B755-27B9-1B51-E7C23C324449}"/>
              </a:ext>
            </a:extLst>
          </p:cNvPr>
          <p:cNvCxnSpPr>
            <a:cxnSpLocks/>
          </p:cNvCxnSpPr>
          <p:nvPr/>
        </p:nvCxnSpPr>
        <p:spPr>
          <a:xfrm>
            <a:off x="4663440" y="3048000"/>
            <a:ext cx="3159760" cy="38100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2" name="Håndskrift 21">
                <a:extLst>
                  <a:ext uri="{FF2B5EF4-FFF2-40B4-BE49-F238E27FC236}">
                    <a16:creationId xmlns:a16="http://schemas.microsoft.com/office/drawing/2014/main" id="{238D1180-FC39-0FE3-82EE-23FF8DBB46D4}"/>
                  </a:ext>
                </a:extLst>
              </p14:cNvPr>
              <p14:cNvContentPartPr/>
              <p14:nvPr/>
            </p14:nvContentPartPr>
            <p14:xfrm>
              <a:off x="3078618" y="5628983"/>
              <a:ext cx="360" cy="360"/>
            </p14:xfrm>
          </p:contentPart>
        </mc:Choice>
        <mc:Fallback xmlns="">
          <p:pic>
            <p:nvPicPr>
              <p:cNvPr id="22" name="Håndskrift 21">
                <a:extLst>
                  <a:ext uri="{FF2B5EF4-FFF2-40B4-BE49-F238E27FC236}">
                    <a16:creationId xmlns:a16="http://schemas.microsoft.com/office/drawing/2014/main" id="{238D1180-FC39-0FE3-82EE-23FF8DBB46D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42618" y="5556983"/>
                <a:ext cx="7200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" name="Håndskrift 23">
                <a:extLst>
                  <a:ext uri="{FF2B5EF4-FFF2-40B4-BE49-F238E27FC236}">
                    <a16:creationId xmlns:a16="http://schemas.microsoft.com/office/drawing/2014/main" id="{A5286B05-9E8A-26E9-546A-59029F421BC7}"/>
                  </a:ext>
                </a:extLst>
              </p14:cNvPr>
              <p14:cNvContentPartPr/>
              <p14:nvPr/>
            </p14:nvContentPartPr>
            <p14:xfrm>
              <a:off x="3078618" y="5338463"/>
              <a:ext cx="104760" cy="290520"/>
            </p14:xfrm>
          </p:contentPart>
        </mc:Choice>
        <mc:Fallback xmlns="">
          <p:pic>
            <p:nvPicPr>
              <p:cNvPr id="24" name="Håndskrift 23">
                <a:extLst>
                  <a:ext uri="{FF2B5EF4-FFF2-40B4-BE49-F238E27FC236}">
                    <a16:creationId xmlns:a16="http://schemas.microsoft.com/office/drawing/2014/main" id="{A5286B05-9E8A-26E9-546A-59029F421BC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42618" y="5266823"/>
                <a:ext cx="176400" cy="43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6" name="Håndskrift 25">
                <a:extLst>
                  <a:ext uri="{FF2B5EF4-FFF2-40B4-BE49-F238E27FC236}">
                    <a16:creationId xmlns:a16="http://schemas.microsoft.com/office/drawing/2014/main" id="{2C710E1F-70C9-1E4B-ED40-A30F329DC62C}"/>
                  </a:ext>
                </a:extLst>
              </p14:cNvPr>
              <p14:cNvContentPartPr/>
              <p14:nvPr/>
            </p14:nvContentPartPr>
            <p14:xfrm>
              <a:off x="2682258" y="5586143"/>
              <a:ext cx="405360" cy="74520"/>
            </p14:xfrm>
          </p:contentPart>
        </mc:Choice>
        <mc:Fallback xmlns="">
          <p:pic>
            <p:nvPicPr>
              <p:cNvPr id="26" name="Håndskrift 25">
                <a:extLst>
                  <a:ext uri="{FF2B5EF4-FFF2-40B4-BE49-F238E27FC236}">
                    <a16:creationId xmlns:a16="http://schemas.microsoft.com/office/drawing/2014/main" id="{2C710E1F-70C9-1E4B-ED40-A30F329DC62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46618" y="5514503"/>
                <a:ext cx="477000" cy="218160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TekstSylinder 27">
            <a:extLst>
              <a:ext uri="{FF2B5EF4-FFF2-40B4-BE49-F238E27FC236}">
                <a16:creationId xmlns:a16="http://schemas.microsoft.com/office/drawing/2014/main" id="{1FCB5DF8-1AFB-A297-7644-9BA7C83F1014}"/>
              </a:ext>
            </a:extLst>
          </p:cNvPr>
          <p:cNvSpPr txBox="1"/>
          <p:nvPr/>
        </p:nvSpPr>
        <p:spPr>
          <a:xfrm>
            <a:off x="3104395" y="5628983"/>
            <a:ext cx="1950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Sjå neste side..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2C36E76-60B2-0879-1556-4BFC1988109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5620" y="384950"/>
            <a:ext cx="4443190" cy="424801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0" name="Håndskrift 19">
                <a:extLst>
                  <a:ext uri="{FF2B5EF4-FFF2-40B4-BE49-F238E27FC236}">
                    <a16:creationId xmlns:a16="http://schemas.microsoft.com/office/drawing/2014/main" id="{63665D15-542B-F4E5-04F3-C4C5FFB3ED2F}"/>
                  </a:ext>
                </a:extLst>
              </p14:cNvPr>
              <p14:cNvContentPartPr/>
              <p14:nvPr/>
            </p14:nvContentPartPr>
            <p14:xfrm>
              <a:off x="2348178" y="2646080"/>
              <a:ext cx="729360" cy="2974623"/>
            </p14:xfrm>
          </p:contentPart>
        </mc:Choice>
        <mc:Fallback>
          <p:pic>
            <p:nvPicPr>
              <p:cNvPr id="20" name="Håndskrift 19">
                <a:extLst>
                  <a:ext uri="{FF2B5EF4-FFF2-40B4-BE49-F238E27FC236}">
                    <a16:creationId xmlns:a16="http://schemas.microsoft.com/office/drawing/2014/main" id="{63665D15-542B-F4E5-04F3-C4C5FFB3ED2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312160" y="2574081"/>
                <a:ext cx="801035" cy="31182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8291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C6194-1128-F5EF-BDCD-180F7A403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AEC6285A-CDE6-D6BA-50C7-8BB5360C9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96" y="68263"/>
            <a:ext cx="11844007" cy="6721475"/>
          </a:xfrm>
          <a:prstGeom prst="rect">
            <a:avLst/>
          </a:prstGeom>
          <a:noFill/>
        </p:spPr>
      </p:pic>
      <p:sp>
        <p:nvSpPr>
          <p:cNvPr id="7" name="Plassholder for lysbildenummer 6" hidden="1">
            <a:extLst>
              <a:ext uri="{FF2B5EF4-FFF2-40B4-BE49-F238E27FC236}">
                <a16:creationId xmlns:a16="http://schemas.microsoft.com/office/drawing/2014/main" id="{C562843D-DDB4-A386-CCE9-B47F358E02F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EA87306C-81BA-4795-A5CA-9392456A8C1E}" type="slidenum">
              <a:rPr lang="nb-NO" noProof="0" smtClean="0"/>
              <a:pPr rtl="0">
                <a:spcAft>
                  <a:spcPts val="600"/>
                </a:spcAft>
              </a:pPr>
              <a:t>15</a:t>
            </a:fld>
            <a:endParaRPr lang="nb-NO" noProof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B2D2330-D4E4-A29E-749B-F97DE7F448A8}"/>
              </a:ext>
            </a:extLst>
          </p:cNvPr>
          <p:cNvSpPr/>
          <p:nvPr/>
        </p:nvSpPr>
        <p:spPr>
          <a:xfrm rot="1169856">
            <a:off x="1703907" y="371081"/>
            <a:ext cx="992604" cy="19329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C2ACAD8-D237-EBDF-1487-02B40EF747B6}"/>
              </a:ext>
            </a:extLst>
          </p:cNvPr>
          <p:cNvSpPr txBox="1"/>
          <p:nvPr/>
        </p:nvSpPr>
        <p:spPr>
          <a:xfrm>
            <a:off x="2499920" y="2491097"/>
            <a:ext cx="3724712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b="1" dirty="0"/>
              <a:t>Tiltaket er del av handlingsdelen for </a:t>
            </a:r>
            <a:r>
              <a:rPr lang="nb-NO" b="1" dirty="0" err="1"/>
              <a:t>trafikktryggleiksplanen</a:t>
            </a:r>
            <a:r>
              <a:rPr lang="nb-NO" b="1" dirty="0"/>
              <a:t> til Hemsedal kommune, og </a:t>
            </a:r>
            <a:r>
              <a:rPr lang="nb-NO" b="1" dirty="0" err="1"/>
              <a:t>ein</a:t>
            </a:r>
            <a:r>
              <a:rPr lang="nb-NO" b="1" dirty="0"/>
              <a:t> kan såleis søke om tilskudd til Trygg </a:t>
            </a:r>
            <a:r>
              <a:rPr lang="nb-NO" b="1" dirty="0" err="1"/>
              <a:t>skuleveg</a:t>
            </a:r>
            <a:r>
              <a:rPr lang="nb-NO" b="1" dirty="0"/>
              <a:t> og </a:t>
            </a:r>
            <a:r>
              <a:rPr lang="nb-NO" b="1" dirty="0" err="1"/>
              <a:t>næromåder</a:t>
            </a:r>
            <a:r>
              <a:rPr lang="nb-NO" b="1" dirty="0"/>
              <a:t> hos SVV </a:t>
            </a:r>
          </a:p>
        </p:txBody>
      </p:sp>
      <p:sp>
        <p:nvSpPr>
          <p:cNvPr id="9" name="Pil: høyre 8">
            <a:extLst>
              <a:ext uri="{FF2B5EF4-FFF2-40B4-BE49-F238E27FC236}">
                <a16:creationId xmlns:a16="http://schemas.microsoft.com/office/drawing/2014/main" id="{B47E0F2B-FE3A-994F-2449-2D097A1447E8}"/>
              </a:ext>
            </a:extLst>
          </p:cNvPr>
          <p:cNvSpPr/>
          <p:nvPr/>
        </p:nvSpPr>
        <p:spPr>
          <a:xfrm rot="14146027">
            <a:off x="2415938" y="1923768"/>
            <a:ext cx="498380" cy="61065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386717C5-3121-E15B-8E2E-5B2F9FB60FF3}"/>
              </a:ext>
            </a:extLst>
          </p:cNvPr>
          <p:cNvSpPr/>
          <p:nvPr/>
        </p:nvSpPr>
        <p:spPr>
          <a:xfrm>
            <a:off x="6319697" y="2491097"/>
            <a:ext cx="2312575" cy="147732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SØKNAS SVV TRYGG SKOLEVEG RESTERENDE </a:t>
            </a:r>
          </a:p>
          <a:p>
            <a:pPr algn="ctr"/>
            <a:r>
              <a:rPr lang="nb-NO" dirty="0"/>
              <a:t>600 000,- TIL BRU</a:t>
            </a:r>
          </a:p>
        </p:txBody>
      </p:sp>
    </p:spTree>
    <p:extLst>
      <p:ext uri="{BB962C8B-B14F-4D97-AF65-F5344CB8AC3E}">
        <p14:creationId xmlns:p14="http://schemas.microsoft.com/office/powerpoint/2010/main" val="3377984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C6C1C-8DAE-B71C-F9AF-B1106F1D7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A8CCA2A-2B6F-E658-B547-62F23C8AF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A87306C-81BA-4795-A5CA-9392456A8C1E}" type="slidenum">
              <a:rPr lang="nb-NO" noProof="0" smtClean="0"/>
              <a:pPr rtl="0"/>
              <a:t>16</a:t>
            </a:fld>
            <a:endParaRPr lang="nb-NO" noProof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B1489CE-CB2A-31B0-B4F7-A1AB67CEC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6847"/>
          <a:stretch>
            <a:fillRect/>
          </a:stretch>
        </p:blipFill>
        <p:spPr>
          <a:xfrm>
            <a:off x="200156" y="246161"/>
            <a:ext cx="10447524" cy="619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742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4CAC9-1ED1-AEE8-1FD2-7D52B96C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730E608-A359-459E-B0B7-F20B459BF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A87306C-81BA-4795-A5CA-9392456A8C1E}" type="slidenum">
              <a:rPr lang="nb-NO" noProof="0" smtClean="0"/>
              <a:pPr rtl="0"/>
              <a:t>17</a:t>
            </a:fld>
            <a:endParaRPr lang="nb-NO" noProof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E4AD592-2C03-0ECA-7A8C-E8DFC6FEB1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292"/>
          <a:stretch>
            <a:fillRect/>
          </a:stretch>
        </p:blipFill>
        <p:spPr>
          <a:xfrm>
            <a:off x="220133" y="39844"/>
            <a:ext cx="9838267" cy="661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45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6E707-C0BF-5C01-9F00-FB6CB6F82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83A7D7CA-52C0-C3DB-E208-BA85DB3E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9829"/>
            <a:ext cx="2732387" cy="640698"/>
          </a:xfrm>
        </p:spPr>
        <p:txBody>
          <a:bodyPr/>
          <a:lstStyle/>
          <a:p>
            <a:r>
              <a:rPr lang="en-US"/>
              <a:t>elvepromenade</a:t>
            </a:r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D46EC3F-8CB5-1F45-6899-7D6440D02A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12513" y="808353"/>
            <a:ext cx="6341212" cy="1682433"/>
          </a:xfrm>
        </p:spPr>
        <p:txBody>
          <a:bodyPr/>
          <a:lstStyle/>
          <a:p>
            <a:r>
              <a:rPr lang="en-US" dirty="0"/>
              <a:t>Eit av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viktigaste</a:t>
            </a:r>
            <a:r>
              <a:rPr lang="en-US" dirty="0"/>
              <a:t> </a:t>
            </a:r>
            <a:r>
              <a:rPr lang="en-US" dirty="0" err="1"/>
              <a:t>elementa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elvepromenaden</a:t>
            </a:r>
            <a:r>
              <a:rPr lang="en-US" dirty="0"/>
              <a:t> er å ta </a:t>
            </a:r>
            <a:r>
              <a:rPr lang="en-US" dirty="0" err="1"/>
              <a:t>brukerane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tett</a:t>
            </a:r>
            <a:r>
              <a:rPr lang="en-US" dirty="0"/>
              <a:t> på </a:t>
            </a:r>
            <a:r>
              <a:rPr lang="en-US" dirty="0" err="1"/>
              <a:t>naturen</a:t>
            </a:r>
            <a:r>
              <a:rPr lang="en-US" dirty="0"/>
              <a:t> som </a:t>
            </a:r>
            <a:r>
              <a:rPr lang="en-US" dirty="0" err="1"/>
              <a:t>mogeleg</a:t>
            </a:r>
            <a:r>
              <a:rPr lang="en-US" dirty="0"/>
              <a:t>. </a:t>
            </a:r>
            <a:r>
              <a:rPr lang="en-US" dirty="0" err="1"/>
              <a:t>Derfor</a:t>
            </a:r>
            <a:r>
              <a:rPr lang="en-US" dirty="0"/>
              <a:t> er </a:t>
            </a:r>
            <a:r>
              <a:rPr lang="en-US" dirty="0" err="1"/>
              <a:t>overvannsløysingar</a:t>
            </a:r>
            <a:r>
              <a:rPr lang="en-US" dirty="0"/>
              <a:t> og </a:t>
            </a:r>
            <a:r>
              <a:rPr lang="en-US" dirty="0" err="1"/>
              <a:t>designelement</a:t>
            </a:r>
            <a:r>
              <a:rPr lang="en-US" dirty="0"/>
              <a:t> av </a:t>
            </a:r>
            <a:r>
              <a:rPr lang="en-US" dirty="0" err="1"/>
              <a:t>vill</a:t>
            </a:r>
            <a:r>
              <a:rPr lang="en-US" dirty="0"/>
              <a:t> </a:t>
            </a:r>
            <a:r>
              <a:rPr lang="en-US" dirty="0" err="1"/>
              <a:t>natur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forutsetning</a:t>
            </a:r>
            <a:r>
              <a:rPr lang="en-US" dirty="0"/>
              <a:t> og </a:t>
            </a:r>
            <a:r>
              <a:rPr lang="en-US" dirty="0" err="1"/>
              <a:t>eit</a:t>
            </a:r>
            <a:r>
              <a:rPr lang="en-US" dirty="0"/>
              <a:t> </a:t>
            </a:r>
            <a:r>
              <a:rPr lang="en-US" dirty="0" err="1"/>
              <a:t>grunnleggande</a:t>
            </a:r>
            <a:r>
              <a:rPr lang="en-US" dirty="0"/>
              <a:t> element for </a:t>
            </a:r>
            <a:r>
              <a:rPr lang="en-US" dirty="0" err="1"/>
              <a:t>sjølve</a:t>
            </a:r>
            <a:r>
              <a:rPr lang="en-US" dirty="0"/>
              <a:t> </a:t>
            </a:r>
            <a:r>
              <a:rPr lang="en-US" dirty="0" err="1"/>
              <a:t>gjennomføringa</a:t>
            </a:r>
            <a:r>
              <a:rPr lang="en-US" dirty="0"/>
              <a:t> og </a:t>
            </a:r>
            <a:r>
              <a:rPr lang="en-US" dirty="0" err="1"/>
              <a:t>innhaldet</a:t>
            </a:r>
            <a:r>
              <a:rPr lang="en-US" dirty="0"/>
              <a:t> i </a:t>
            </a:r>
            <a:r>
              <a:rPr lang="en-US" dirty="0" err="1"/>
              <a:t>utviklinga</a:t>
            </a:r>
            <a:r>
              <a:rPr lang="en-US" dirty="0"/>
              <a:t> av </a:t>
            </a:r>
            <a:r>
              <a:rPr lang="en-US" dirty="0" err="1"/>
              <a:t>promenaden</a:t>
            </a:r>
            <a:r>
              <a:rPr lang="en-US" dirty="0"/>
              <a:t>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9319203-D95E-80D5-623B-A30336E90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91780"/>
            <a:ext cx="12192000" cy="3108958"/>
          </a:xfrm>
          <a:prstGeom prst="rect">
            <a:avLst/>
          </a:prstGeom>
          <a:noFill/>
        </p:spPr>
      </p:pic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D5C6D04-0958-B7FD-76D5-9B06C624C7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EA87306C-81BA-4795-A5CA-9392456A8C1E}" type="slidenum">
              <a:rPr lang="nb-NO" noProof="0" smtClean="0"/>
              <a:pPr rtl="0">
                <a:spcAft>
                  <a:spcPts val="600"/>
                </a:spcAft>
              </a:pPr>
              <a:t>18</a:t>
            </a:fld>
            <a:endParaRPr lang="nb-NO" noProof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7F15FB8-2115-F98B-05D4-F57E3FB279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3500"/>
          <a:stretch>
            <a:fillRect/>
          </a:stretch>
        </p:blipFill>
        <p:spPr>
          <a:xfrm>
            <a:off x="0" y="3491780"/>
            <a:ext cx="6096000" cy="310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87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1071A082-FC8B-1AEB-A03F-A453327A49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63" b="936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5" name="Plassholder for dato 4" hidden="1">
            <a:extLst>
              <a:ext uri="{FF2B5EF4-FFF2-40B4-BE49-F238E27FC236}">
                <a16:creationId xmlns:a16="http://schemas.microsoft.com/office/drawing/2014/main" id="{5D8F8B2D-613B-639C-7BFC-541E351D44F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r>
              <a:rPr lang="nb-NO" noProof="0"/>
              <a:t>20XX</a:t>
            </a:r>
          </a:p>
        </p:txBody>
      </p:sp>
      <p:sp>
        <p:nvSpPr>
          <p:cNvPr id="7" name="Plassholder for lysbildenummer 6" hidden="1">
            <a:extLst>
              <a:ext uri="{FF2B5EF4-FFF2-40B4-BE49-F238E27FC236}">
                <a16:creationId xmlns:a16="http://schemas.microsoft.com/office/drawing/2014/main" id="{308FA2B5-1748-F501-8742-1C0BB99F1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EA87306C-81BA-4795-A5CA-9392456A8C1E}" type="slidenum">
              <a:rPr lang="nb-NO" noProof="0" smtClean="0"/>
              <a:pPr rtl="0">
                <a:spcAft>
                  <a:spcPts val="600"/>
                </a:spcAft>
              </a:pPr>
              <a:t>19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802559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 hidden="1">
            <a:extLst>
              <a:ext uri="{FF2B5EF4-FFF2-40B4-BE49-F238E27FC236}">
                <a16:creationId xmlns:a16="http://schemas.microsoft.com/office/drawing/2014/main" id="{258FFF43-71D8-7452-027B-D1B5C9AAAA2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r>
              <a:rPr lang="nb-NO" noProof="0"/>
              <a:t>20XX</a:t>
            </a:r>
          </a:p>
        </p:txBody>
      </p:sp>
      <p:sp>
        <p:nvSpPr>
          <p:cNvPr id="7" name="Plassholder for lysbildenummer 6" hidden="1">
            <a:extLst>
              <a:ext uri="{FF2B5EF4-FFF2-40B4-BE49-F238E27FC236}">
                <a16:creationId xmlns:a16="http://schemas.microsoft.com/office/drawing/2014/main" id="{01D193A9-CA79-8343-5385-CCF5E5FA0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EA87306C-81BA-4795-A5CA-9392456A8C1E}" type="slidenum">
              <a:rPr lang="nb-NO" noProof="0" smtClean="0"/>
              <a:pPr rtl="0">
                <a:spcAft>
                  <a:spcPts val="600"/>
                </a:spcAft>
              </a:pPr>
              <a:t>20</a:t>
            </a:fld>
            <a:endParaRPr lang="nb-NO" noProof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F2AD6C0-9AC7-0503-00BE-145C404B34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39343"/>
          <a:stretch>
            <a:fillRect/>
          </a:stretch>
        </p:blipFill>
        <p:spPr>
          <a:xfrm>
            <a:off x="654848" y="1097078"/>
            <a:ext cx="10882303" cy="2828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Håndskrift 3">
                <a:extLst>
                  <a:ext uri="{FF2B5EF4-FFF2-40B4-BE49-F238E27FC236}">
                    <a16:creationId xmlns:a16="http://schemas.microsoft.com/office/drawing/2014/main" id="{D8E577FF-1A38-A971-B0FE-9DA25DC49449}"/>
                  </a:ext>
                </a:extLst>
              </p14:cNvPr>
              <p14:cNvContentPartPr/>
              <p14:nvPr/>
            </p14:nvContentPartPr>
            <p14:xfrm>
              <a:off x="7876698" y="3136703"/>
              <a:ext cx="1645200" cy="127440"/>
            </p14:xfrm>
          </p:contentPart>
        </mc:Choice>
        <mc:Fallback>
          <p:pic>
            <p:nvPicPr>
              <p:cNvPr id="4" name="Håndskrift 3">
                <a:extLst>
                  <a:ext uri="{FF2B5EF4-FFF2-40B4-BE49-F238E27FC236}">
                    <a16:creationId xmlns:a16="http://schemas.microsoft.com/office/drawing/2014/main" id="{D8E577FF-1A38-A971-B0FE-9DA25DC4944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13698" y="3074063"/>
                <a:ext cx="1770840" cy="25308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kstSylinder 7">
            <a:extLst>
              <a:ext uri="{FF2B5EF4-FFF2-40B4-BE49-F238E27FC236}">
                <a16:creationId xmlns:a16="http://schemas.microsoft.com/office/drawing/2014/main" id="{81562CD2-05E9-240A-2648-9ECF41275187}"/>
              </a:ext>
            </a:extLst>
          </p:cNvPr>
          <p:cNvSpPr txBox="1"/>
          <p:nvPr/>
        </p:nvSpPr>
        <p:spPr>
          <a:xfrm>
            <a:off x="7793372" y="2938813"/>
            <a:ext cx="3103927" cy="523220"/>
          </a:xfrm>
          <a:prstGeom prst="rect">
            <a:avLst/>
          </a:prstGeom>
          <a:solidFill>
            <a:srgbClr val="D0D0D0"/>
          </a:solidFill>
        </p:spPr>
        <p:txBody>
          <a:bodyPr wrap="square" rtlCol="0">
            <a:spAutoFit/>
          </a:bodyPr>
          <a:lstStyle/>
          <a:p>
            <a:r>
              <a:rPr lang="nb-NO" sz="2800" dirty="0"/>
              <a:t>2 275 000</a:t>
            </a:r>
          </a:p>
        </p:txBody>
      </p:sp>
    </p:spTree>
    <p:extLst>
      <p:ext uri="{BB962C8B-B14F-4D97-AF65-F5344CB8AC3E}">
        <p14:creationId xmlns:p14="http://schemas.microsoft.com/office/powerpoint/2010/main" val="27735429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tel 23">
            <a:extLst>
              <a:ext uri="{FF2B5EF4-FFF2-40B4-BE49-F238E27FC236}">
                <a16:creationId xmlns:a16="http://schemas.microsoft.com/office/drawing/2014/main" id="{8B0A0B61-E44C-4C98-A84B-B96C81DA5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6566" y="3035081"/>
            <a:ext cx="2341256" cy="640698"/>
          </a:xfrm>
        </p:spPr>
        <p:txBody>
          <a:bodyPr rtlCol="0"/>
          <a:lstStyle/>
          <a:p>
            <a:pPr rtl="0"/>
            <a:r>
              <a:rPr lang="nb-NO" b="1" dirty="0">
                <a:latin typeface="Tenorite" panose="00000500000000000000" pitchFamily="2" charset="0"/>
              </a:rPr>
              <a:t>Tusen takk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0BF8A3EA-3C0A-457C-ACBD-FA9FBF4DC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04805" y="3959761"/>
            <a:ext cx="3179711" cy="1790164"/>
          </a:xfrm>
        </p:spPr>
        <p:txBody>
          <a:bodyPr rtlCol="0"/>
          <a:lstStyle/>
          <a:p>
            <a:pPr rtl="0"/>
            <a:r>
              <a:rPr lang="nb-NO" dirty="0"/>
              <a:t>Gunn Mari Åsebø</a:t>
            </a:r>
          </a:p>
          <a:p>
            <a:pPr rtl="0"/>
            <a:endParaRPr lang="nb-NO" dirty="0"/>
          </a:p>
          <a:p>
            <a:pPr rtl="0"/>
            <a:r>
              <a:rPr lang="nb-NO" dirty="0"/>
              <a:t>90 14 96 64</a:t>
            </a:r>
          </a:p>
          <a:p>
            <a:pPr rtl="0"/>
            <a:endParaRPr lang="nb-NO" dirty="0"/>
          </a:p>
          <a:p>
            <a:pPr rtl="0"/>
            <a:r>
              <a:rPr lang="nb-NO" dirty="0"/>
              <a:t>gma@hemsedal.kommune.no</a:t>
            </a:r>
          </a:p>
          <a:p>
            <a:pPr rtl="0"/>
            <a:endParaRPr lang="nb-NO" dirty="0"/>
          </a:p>
          <a:p>
            <a:r>
              <a:rPr lang="nb-NO" dirty="0"/>
              <a:t>https://arcg.is/1jH9bu0</a:t>
            </a:r>
          </a:p>
        </p:txBody>
      </p:sp>
      <p:pic>
        <p:nvPicPr>
          <p:cNvPr id="18" name="Plassholder for bilde 15" descr="Et bilde av en eng med gress som spirer">
            <a:extLst>
              <a:ext uri="{FF2B5EF4-FFF2-40B4-BE49-F238E27FC236}">
                <a16:creationId xmlns:a16="http://schemas.microsoft.com/office/drawing/2014/main" id="{594B2289-B469-43CF-B394-071C6B0A4DD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11344" y="0"/>
            <a:ext cx="6680656" cy="6858000"/>
          </a:xfr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48E7CB9-A0ED-4EB9-BBDE-0C1004C498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nb-NO" smtClean="0"/>
              <a:pPr rtl="0"/>
              <a:t>21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85671A4-A098-D414-4870-02E9E4BB19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015" r="29458"/>
          <a:stretch>
            <a:fillRect/>
          </a:stretch>
        </p:blipFill>
        <p:spPr>
          <a:xfrm>
            <a:off x="5428026" y="0"/>
            <a:ext cx="6763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646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4D0E9"/>
      </a:accent1>
      <a:accent2>
        <a:srgbClr val="476977"/>
      </a:accent2>
      <a:accent3>
        <a:srgbClr val="79BBE9"/>
      </a:accent3>
      <a:accent4>
        <a:srgbClr val="6B8043"/>
      </a:accent4>
      <a:accent5>
        <a:srgbClr val="9ACF21"/>
      </a:accent5>
      <a:accent6>
        <a:srgbClr val="CFDCA5"/>
      </a:accent6>
      <a:hlink>
        <a:srgbClr val="0563C1"/>
      </a:hlink>
      <a:folHlink>
        <a:srgbClr val="954F72"/>
      </a:folHlink>
    </a:clrScheme>
    <a:fontScheme name="Custom 26">
      <a:majorFont>
        <a:latin typeface="Tenorite Bold"/>
        <a:ea typeface=""/>
        <a:cs typeface=""/>
      </a:majorFont>
      <a:minorFont>
        <a:latin typeface="Tenorite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3327431_TF16411175_Win32" id="{147B8794-90F5-4E90-BA71-D4CDE2B1D48D}" vid="{537F682E-0CCC-4525-A1D6-E36D5A92D85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1B15C2-B622-4464-872A-FFB13E3A35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439292-23DE-4FBC-B000-AFED89AC64F3}">
  <ds:schemaRefs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230e9df3-be65-4c73-a93b-d1236ebd677e"/>
    <ds:schemaRef ds:uri="http://schemas.microsoft.com/office/infopath/2007/PartnerControls"/>
    <ds:schemaRef ds:uri="http://schemas.openxmlformats.org/package/2006/metadata/core-properties"/>
    <ds:schemaRef ds:uri="http://schemas.microsoft.com/sharepoint/v3"/>
    <ds:schemaRef ds:uri="16c05727-aa75-4e4a-9b5f-8a80a1165891"/>
    <ds:schemaRef ds:uri="71af3243-3dd4-4a8d-8c0d-dd76da1f02a5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65F1115-A9D1-4ADF-878E-8B9CEB1416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{D61881FC-E728-4F5D-A0D5-1118D3F6EECD}TF8c6975b0-03aa-48e8-8a23-2a6072f108dac72af439_win32-c345046171f3</Template>
  <TotalTime>24981</TotalTime>
  <Words>563</Words>
  <Application>Microsoft Office PowerPoint</Application>
  <PresentationFormat>Widescreen</PresentationFormat>
  <Paragraphs>95</Paragraphs>
  <Slides>21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9" baseType="lpstr">
      <vt:lpstr>Arial</vt:lpstr>
      <vt:lpstr>Calibri</vt:lpstr>
      <vt:lpstr>Segoe UI</vt:lpstr>
      <vt:lpstr>Tenorite</vt:lpstr>
      <vt:lpstr>Tenorite </vt:lpstr>
      <vt:lpstr>Tenorite Bold</vt:lpstr>
      <vt:lpstr>Wingdings</vt:lpstr>
      <vt:lpstr>Office-tema</vt:lpstr>
      <vt:lpstr>spelemiddelsøknad</vt:lpstr>
      <vt:lpstr>PowerPoint-presentasjon</vt:lpstr>
      <vt:lpstr>PowerPoint-presentasjon</vt:lpstr>
      <vt:lpstr>MÅL 1: Grøn mobilitet og tilgjengelege og attraktive nærområde</vt:lpstr>
      <vt:lpstr>PowerPoint-presentasjon</vt:lpstr>
      <vt:lpstr>PowerPoint-presentasjon</vt:lpstr>
      <vt:lpstr>BRU-ØYNE  STATLEG SIKRA FRILUFTSOMRÅDE</vt:lpstr>
      <vt:lpstr>BRU-ØYNE  STATLEG SIKRA FRILUFTSOMRÅDE</vt:lpstr>
      <vt:lpstr>Spelemiddelsøknad Byggetrinn 1-2-3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elvepromenade</vt:lpstr>
      <vt:lpstr>PowerPoint-presentasjon</vt:lpstr>
      <vt:lpstr>PowerPoint-presentasjon</vt:lpstr>
      <vt:lpstr>Tusen takk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Gunn-Mari Åsebø</dc:creator>
  <cp:lastModifiedBy>Gunn-Mari Åsebø</cp:lastModifiedBy>
  <cp:revision>23</cp:revision>
  <dcterms:created xsi:type="dcterms:W3CDTF">2026-07-24T12:37:16Z</dcterms:created>
  <dcterms:modified xsi:type="dcterms:W3CDTF">2026-09-14T14:11:17Z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