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276" r:id="rId4"/>
    <p:sldId id="268" r:id="rId5"/>
    <p:sldId id="277" r:id="rId6"/>
    <p:sldId id="278" r:id="rId7"/>
    <p:sldId id="279" r:id="rId8"/>
    <p:sldId id="269" r:id="rId9"/>
    <p:sldId id="273" r:id="rId10"/>
    <p:sldId id="270" r:id="rId11"/>
    <p:sldId id="274" r:id="rId12"/>
    <p:sldId id="271" r:id="rId13"/>
    <p:sldId id="272" r:id="rId14"/>
    <p:sldId id="275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7" autoAdjust="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29FDCAF-D4A3-06D2-B526-861E597198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B9070BC-AB23-9CDA-3847-70034E0937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9B1B7-E7FB-4ED1-B28B-97DB4CF29A16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24880F5-379A-51DE-873C-27B3DB5679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45F8E23-FAD8-DD3E-FCF1-73A2BF5E58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E6389-A770-48E2-AC3F-FF4C40F5D29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3325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3DBA2-7F6C-4304-8AC8-EF722BD6FA8D}" type="datetimeFigureOut">
              <a:rPr lang="nb-NO" smtClean="0"/>
              <a:t>20.01.2026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89EBC-AA55-4DB5-9506-AFD00E91B6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6953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61650D-41DC-49B2-A539-9358568DE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54B306-0266-4336-B0C5-0C20A114D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138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686FF4-A892-4484-B2C8-36D839EA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8FCA78-F9AB-4B9D-8F1E-980F6B956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0CB18F1-FC9D-72B5-6DEE-D63C1E2D0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189" t="46925" r="1028" b="50568"/>
          <a:stretch/>
        </p:blipFill>
        <p:spPr bwMode="auto">
          <a:xfrm>
            <a:off x="0" y="6572022"/>
            <a:ext cx="12192000" cy="17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3613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623B06-C4CE-45B2-A8AA-AD8B53A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1D88AE-6836-4DC3-B15D-C5AF5581C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D572A6B-BEB9-1514-6DD6-ACA1BFDE0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189" t="46925" r="1028" b="50568"/>
          <a:stretch/>
        </p:blipFill>
        <p:spPr bwMode="auto">
          <a:xfrm>
            <a:off x="0" y="6572022"/>
            <a:ext cx="12192000" cy="17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742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940076-D210-449A-BFCB-9720216E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2FCB16-0D8A-4148-8B16-15504DA0A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28BFA1F-2C57-42B7-A563-7AF449135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47F8833-E1CA-DC3F-7F26-8A9B82B57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189" t="46925" r="1028" b="50568"/>
          <a:stretch/>
        </p:blipFill>
        <p:spPr bwMode="auto">
          <a:xfrm>
            <a:off x="0" y="6572022"/>
            <a:ext cx="12192000" cy="17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562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9EB422-F48F-43EF-9493-5281C5E9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9D7BEB-C39C-458D-B012-F7930F68F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28ECEC-493C-4A0F-8A04-8E351AD69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FE5EDE1-9173-449F-B053-0E6408D17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E5417F5-09A5-41FF-8495-6AB9D7CC9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D7F9264-DA0A-A71C-8CFA-808E730A9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189" t="46925" r="1028" b="50568"/>
          <a:stretch/>
        </p:blipFill>
        <p:spPr bwMode="auto">
          <a:xfrm>
            <a:off x="0" y="6572022"/>
            <a:ext cx="12192000" cy="17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56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420E71-0AE5-4133-B675-ADCBDFC6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5CCD4FA-75F8-08A4-DCB5-39EB86E5E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189" t="46925" r="1028" b="50568"/>
          <a:stretch/>
        </p:blipFill>
        <p:spPr bwMode="auto">
          <a:xfrm>
            <a:off x="0" y="6572022"/>
            <a:ext cx="12192000" cy="17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36C636F-F15A-20EE-338F-2E710426D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189" t="46925" r="1028" b="50568"/>
          <a:stretch/>
        </p:blipFill>
        <p:spPr bwMode="auto">
          <a:xfrm>
            <a:off x="0" y="6572022"/>
            <a:ext cx="12192000" cy="17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578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A0D314-48F8-43C9-AE2C-487C561A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7C3594-ED7E-474F-81BB-C625296B1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04DF1C-772F-493F-A2AC-FD39B651A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07678ED-0DD6-C4DA-E2E0-1C9E633EF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189" t="46925" r="1028" b="50568"/>
          <a:stretch/>
        </p:blipFill>
        <p:spPr bwMode="auto">
          <a:xfrm>
            <a:off x="0" y="6572022"/>
            <a:ext cx="12192000" cy="17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833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6487D2-563C-49EE-8417-AF87CDE8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71AF08C-DA8C-47CC-9776-57EC15F6D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76700B7-0306-420B-A88D-AB2FB7014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A6D9D57-FACB-3FD9-53D8-0E43A459D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189" t="46925" r="1028" b="50568"/>
          <a:stretch/>
        </p:blipFill>
        <p:spPr bwMode="auto">
          <a:xfrm>
            <a:off x="0" y="6572022"/>
            <a:ext cx="12192000" cy="17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660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3020857-13DA-448B-A777-5E064B0D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A5B285-E2CC-46DD-A1E7-3DCFF00C3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EF53676-5ACE-4750-BE9A-6A8684F3DD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84513" y="0"/>
            <a:ext cx="1000092" cy="114024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3144F92-67DD-4B0F-8F74-DD854417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" y="81441"/>
            <a:ext cx="2498345" cy="4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413063-3562-114A-2E3D-92C017B95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43189" t="46925" r="1028" b="50568"/>
          <a:stretch/>
        </p:blipFill>
        <p:spPr bwMode="auto">
          <a:xfrm>
            <a:off x="0" y="6572022"/>
            <a:ext cx="12192000" cy="17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5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D1DDF8C6-EBC3-2A9E-BED9-6CB73E29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2399E22-06DD-D77F-6060-5D4B2EF57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89" t="46925" r="1028" b="50568"/>
          <a:stretch/>
        </p:blipFill>
        <p:spPr bwMode="auto">
          <a:xfrm>
            <a:off x="0" y="6572022"/>
            <a:ext cx="12192000" cy="176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 descr="Et bilde som inneholder tekst, skjermbilde, nummer, Fargerikt&#10;&#10;KI-generert innhold kan være feil.">
            <a:extLst>
              <a:ext uri="{FF2B5EF4-FFF2-40B4-BE49-F238E27FC236}">
                <a16:creationId xmlns:a16="http://schemas.microsoft.com/office/drawing/2014/main" id="{32DAFC67-D151-43DB-F52B-D8A94B347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2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52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A16BB-0C86-DA80-2C85-51E89573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line, diagram, Plottdiagram&#10;&#10;KI-generert innhold kan være feil.">
            <a:extLst>
              <a:ext uri="{FF2B5EF4-FFF2-40B4-BE49-F238E27FC236}">
                <a16:creationId xmlns:a16="http://schemas.microsoft.com/office/drawing/2014/main" id="{1CC6DD63-D5E8-918C-0FC4-5EB8EAE12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"/>
            <a:ext cx="10131137" cy="6754091"/>
          </a:xfrm>
        </p:spPr>
      </p:pic>
    </p:spTree>
    <p:extLst>
      <p:ext uri="{BB962C8B-B14F-4D97-AF65-F5344CB8AC3E}">
        <p14:creationId xmlns:p14="http://schemas.microsoft.com/office/powerpoint/2010/main" val="159530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0AA3C9-1F1D-4DFB-92FA-0BCC885A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0A11D17E-9EBF-91E0-A521-FA47DC463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226" y="-8400"/>
            <a:ext cx="7356856" cy="6866400"/>
          </a:xfrm>
        </p:spPr>
      </p:pic>
    </p:spTree>
    <p:extLst>
      <p:ext uri="{BB962C8B-B14F-4D97-AF65-F5344CB8AC3E}">
        <p14:creationId xmlns:p14="http://schemas.microsoft.com/office/powerpoint/2010/main" val="300194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E800AD-7ED5-67C9-E156-F893CDA7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3" name="Bilde 12" descr="Et bilde som inneholder tekst, line, diagram, Plottdiagram&#10;&#10;KI-generert innhold kan være feil.">
            <a:extLst>
              <a:ext uri="{FF2B5EF4-FFF2-40B4-BE49-F238E27FC236}">
                <a16:creationId xmlns:a16="http://schemas.microsoft.com/office/drawing/2014/main" id="{7A2B85F4-62D6-A240-5EC9-787CF3097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9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A4727F-1073-BA00-E336-4C9B72D7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line, diagram, Plottdiagram&#10;&#10;KI-generert innhold kan være feil.">
            <a:extLst>
              <a:ext uri="{FF2B5EF4-FFF2-40B4-BE49-F238E27FC236}">
                <a16:creationId xmlns:a16="http://schemas.microsoft.com/office/drawing/2014/main" id="{08803009-5239-C09D-C72F-E855131D1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1" y="-1"/>
            <a:ext cx="10194881" cy="6796587"/>
          </a:xfrm>
        </p:spPr>
      </p:pic>
    </p:spTree>
    <p:extLst>
      <p:ext uri="{BB962C8B-B14F-4D97-AF65-F5344CB8AC3E}">
        <p14:creationId xmlns:p14="http://schemas.microsoft.com/office/powerpoint/2010/main" val="383654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56535C-8BDC-32A8-6AAF-481F0269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skjermbilde, diagram, nummer&#10;&#10;KI-generert innhold kan være feil.">
            <a:extLst>
              <a:ext uri="{FF2B5EF4-FFF2-40B4-BE49-F238E27FC236}">
                <a16:creationId xmlns:a16="http://schemas.microsoft.com/office/drawing/2014/main" id="{7B4EB62B-2FC1-597D-A4BA-373FF5C3B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71" y="20061"/>
            <a:ext cx="6750374" cy="6817878"/>
          </a:xfrm>
        </p:spPr>
      </p:pic>
    </p:spTree>
    <p:extLst>
      <p:ext uri="{BB962C8B-B14F-4D97-AF65-F5344CB8AC3E}">
        <p14:creationId xmlns:p14="http://schemas.microsoft.com/office/powerpoint/2010/main" val="199434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FB7668-07C2-1E14-4C7E-4526A7E5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lassholder for innhold 8" descr="Et bilde som inneholder tekst, skjermbilde, diagram, Font&#10;&#10;KI-generert innhold kan være feil.">
            <a:extLst>
              <a:ext uri="{FF2B5EF4-FFF2-40B4-BE49-F238E27FC236}">
                <a16:creationId xmlns:a16="http://schemas.microsoft.com/office/drawing/2014/main" id="{89293AED-1408-1F30-517E-6A8A0B87B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84" y="911224"/>
            <a:ext cx="9426863" cy="5184775"/>
          </a:xfrm>
        </p:spPr>
      </p:pic>
    </p:spTree>
    <p:extLst>
      <p:ext uri="{BB962C8B-B14F-4D97-AF65-F5344CB8AC3E}">
        <p14:creationId xmlns:p14="http://schemas.microsoft.com/office/powerpoint/2010/main" val="216273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19995A-D96D-1181-CF4D-41E92867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skjermbilde, nummer, diagram&#10;&#10;KI-generert innhold kan være feil.">
            <a:extLst>
              <a:ext uri="{FF2B5EF4-FFF2-40B4-BE49-F238E27FC236}">
                <a16:creationId xmlns:a16="http://schemas.microsoft.com/office/drawing/2014/main" id="{7F3483F2-322B-91F7-D643-167EB65C3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73" y="-1"/>
            <a:ext cx="5215180" cy="6866655"/>
          </a:xfrm>
        </p:spPr>
      </p:pic>
    </p:spTree>
    <p:extLst>
      <p:ext uri="{BB962C8B-B14F-4D97-AF65-F5344CB8AC3E}">
        <p14:creationId xmlns:p14="http://schemas.microsoft.com/office/powerpoint/2010/main" val="322113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CF892B-A98C-085A-5020-E166BAC2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30" y="4899494"/>
            <a:ext cx="10515600" cy="1325563"/>
          </a:xfrm>
        </p:spPr>
        <p:txBody>
          <a:bodyPr>
            <a:normAutofit/>
          </a:bodyPr>
          <a:lstStyle/>
          <a:p>
            <a:r>
              <a:rPr lang="nb-NO" sz="3000" dirty="0"/>
              <a:t>Kilde alle statistikker: Bris – brannvesenets rapportering</a:t>
            </a:r>
          </a:p>
        </p:txBody>
      </p:sp>
      <p:pic>
        <p:nvPicPr>
          <p:cNvPr id="9" name="Plassholder for innhold 8" descr="Et bilde som inneholder tekst, skjermbilde, nummer, Font&#10;&#10;KI-generert innhold kan være feil.">
            <a:extLst>
              <a:ext uri="{FF2B5EF4-FFF2-40B4-BE49-F238E27FC236}">
                <a16:creationId xmlns:a16="http://schemas.microsoft.com/office/drawing/2014/main" id="{ECE19C0F-26C2-B878-0914-D9B58ACE0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55" y="136232"/>
            <a:ext cx="6750755" cy="5006810"/>
          </a:xfrm>
        </p:spPr>
      </p:pic>
    </p:spTree>
    <p:extLst>
      <p:ext uri="{BB962C8B-B14F-4D97-AF65-F5344CB8AC3E}">
        <p14:creationId xmlns:p14="http://schemas.microsoft.com/office/powerpoint/2010/main" val="72093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66EC52-E09D-6699-4527-94CA70EF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101"/>
            <a:ext cx="10515600" cy="13255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B79BA8-2DE9-9804-E871-1A8D1348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323"/>
            <a:ext cx="10515600" cy="40936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b-NO" sz="19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9B10C15-6BAF-1FBD-5DD0-0901C1E6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111"/>
            <a:ext cx="12192000" cy="44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5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9358BD-CFC1-9806-28B1-923D004C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skjermbilde, diagram, Parallell&#10;&#10;KI-generert innhold kan være feil.">
            <a:extLst>
              <a:ext uri="{FF2B5EF4-FFF2-40B4-BE49-F238E27FC236}">
                <a16:creationId xmlns:a16="http://schemas.microsoft.com/office/drawing/2014/main" id="{82289D78-436C-ACFF-EC10-1D14B41F7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93" y="0"/>
            <a:ext cx="7057975" cy="6858000"/>
          </a:xfrm>
        </p:spPr>
      </p:pic>
    </p:spTree>
    <p:extLst>
      <p:ext uri="{BB962C8B-B14F-4D97-AF65-F5344CB8AC3E}">
        <p14:creationId xmlns:p14="http://schemas.microsoft.com/office/powerpoint/2010/main" val="211060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58F3A9-CC60-EE3F-7D93-8CF3E997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9" name="Plassholder for innhold 8" descr="Et bilde som inneholder tekst, skjermbilde, diagram, line&#10;&#10;KI-generert innhold kan være feil.">
            <a:extLst>
              <a:ext uri="{FF2B5EF4-FFF2-40B4-BE49-F238E27FC236}">
                <a16:creationId xmlns:a16="http://schemas.microsoft.com/office/drawing/2014/main" id="{A1782E70-908E-7AC6-DED6-3A6C2275A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15" y="0"/>
            <a:ext cx="7057975" cy="6858000"/>
          </a:xfrm>
        </p:spPr>
      </p:pic>
    </p:spTree>
    <p:extLst>
      <p:ext uri="{BB962C8B-B14F-4D97-AF65-F5344CB8AC3E}">
        <p14:creationId xmlns:p14="http://schemas.microsoft.com/office/powerpoint/2010/main" val="375909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D0EC68-709B-CAE8-77A3-9702AF17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lassholder for innhold 8" descr="Et bilde som inneholder tekst, skjermbilde, diagram, nummer&#10;&#10;KI-generert innhold kan være feil.">
            <a:extLst>
              <a:ext uri="{FF2B5EF4-FFF2-40B4-BE49-F238E27FC236}">
                <a16:creationId xmlns:a16="http://schemas.microsoft.com/office/drawing/2014/main" id="{2F8A9FFE-94C7-CC03-3E01-EA5ED5E07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35" y="0"/>
            <a:ext cx="7057975" cy="6858000"/>
          </a:xfrm>
        </p:spPr>
      </p:pic>
    </p:spTree>
    <p:extLst>
      <p:ext uri="{BB962C8B-B14F-4D97-AF65-F5344CB8AC3E}">
        <p14:creationId xmlns:p14="http://schemas.microsoft.com/office/powerpoint/2010/main" val="167292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D94B13-2A5B-7398-E295-A4242710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skjermbilde, diagram, Parallell&#10;&#10;KI-generert innhold kan være feil.">
            <a:extLst>
              <a:ext uri="{FF2B5EF4-FFF2-40B4-BE49-F238E27FC236}">
                <a16:creationId xmlns:a16="http://schemas.microsoft.com/office/drawing/2014/main" id="{7A8D8AB4-FB88-92DB-1EDF-BAB33FECF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15" y="0"/>
            <a:ext cx="7057975" cy="6858000"/>
          </a:xfrm>
        </p:spPr>
      </p:pic>
    </p:spTree>
    <p:extLst>
      <p:ext uri="{BB962C8B-B14F-4D97-AF65-F5344CB8AC3E}">
        <p14:creationId xmlns:p14="http://schemas.microsoft.com/office/powerpoint/2010/main" val="60587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7D0EC5-35A2-54A3-3DE5-DB3CD632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skjermbilde, diagram, line&#10;&#10;KI-generert innhold kan være feil.">
            <a:extLst>
              <a:ext uri="{FF2B5EF4-FFF2-40B4-BE49-F238E27FC236}">
                <a16:creationId xmlns:a16="http://schemas.microsoft.com/office/drawing/2014/main" id="{5266D015-A4E0-1622-96EC-8CD99CE91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22" y="0"/>
            <a:ext cx="7068497" cy="6868224"/>
          </a:xfrm>
        </p:spPr>
      </p:pic>
    </p:spTree>
    <p:extLst>
      <p:ext uri="{BB962C8B-B14F-4D97-AF65-F5344CB8AC3E}">
        <p14:creationId xmlns:p14="http://schemas.microsoft.com/office/powerpoint/2010/main" val="62857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7C85C1-C2B2-2DF4-F8A1-EE296202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line, diagram, Plottdiagram&#10;&#10;KI-generert innhold kan være feil.">
            <a:extLst>
              <a:ext uri="{FF2B5EF4-FFF2-40B4-BE49-F238E27FC236}">
                <a16:creationId xmlns:a16="http://schemas.microsoft.com/office/drawing/2014/main" id="{7D97DC88-A9E4-D005-4BC2-EEDF3D966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3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374168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82076-3767-FE39-1315-B23BB643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lassholder for innhold 8" descr="Et bilde som inneholder tekst, skjermbilde, nummer, Parallell&#10;&#10;KI-generert innhold kan være feil.">
            <a:extLst>
              <a:ext uri="{FF2B5EF4-FFF2-40B4-BE49-F238E27FC236}">
                <a16:creationId xmlns:a16="http://schemas.microsoft.com/office/drawing/2014/main" id="{39D8EFC0-EEAA-C666-ABCD-AE82F3A66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31" y="-31815"/>
            <a:ext cx="4944842" cy="6889815"/>
          </a:xfrm>
        </p:spPr>
      </p:pic>
    </p:spTree>
    <p:extLst>
      <p:ext uri="{BB962C8B-B14F-4D97-AF65-F5344CB8AC3E}">
        <p14:creationId xmlns:p14="http://schemas.microsoft.com/office/powerpoint/2010/main" val="175079615"/>
      </p:ext>
    </p:extLst>
  </p:cSld>
  <p:clrMapOvr>
    <a:masterClrMapping/>
  </p:clrMapOvr>
</p:sld>
</file>

<file path=ppt/theme/theme1.xml><?xml version="1.0" encoding="utf-8"?>
<a:theme xmlns:a="http://schemas.openxmlformats.org/drawingml/2006/main" name="Mal HBR Gjeldene">
  <a:themeElements>
    <a:clrScheme name="Gråto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_1" id="{527AEDC3-B27F-4A78-B94E-FACD3A0BD94F}" vid="{B4DE015B-CE72-4B31-AFBF-B0F6E691CAA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 hbr gjeldene</Template>
  <TotalTime>416</TotalTime>
  <Words>8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Mal HBR Gjeldene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Kilde alle statistikker: Bris – brannvesenets rapportering</vt:lpstr>
    </vt:vector>
  </TitlesOfParts>
  <Company>Hallingdalskommunene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Bjella</dc:creator>
  <cp:lastModifiedBy>John Bjella</cp:lastModifiedBy>
  <cp:revision>1</cp:revision>
  <dcterms:created xsi:type="dcterms:W3CDTF">2026-01-20T08:27:31Z</dcterms:created>
  <dcterms:modified xsi:type="dcterms:W3CDTF">2026-01-20T15:23:34Z</dcterms:modified>
</cp:coreProperties>
</file>